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664" r:id="rId4"/>
    <p:sldMasterId id="2147483666" r:id="rId5"/>
    <p:sldMasterId id="2147483669" r:id="rId6"/>
    <p:sldMasterId id="2147483672" r:id="rId7"/>
    <p:sldMasterId id="2147483674" r:id="rId8"/>
    <p:sldMasterId id="2147483678" r:id="rId9"/>
    <p:sldMasterId id="2147483681" r:id="rId10"/>
  </p:sldMasterIdLst>
  <p:notesMasterIdLst>
    <p:notesMasterId r:id="rId30"/>
  </p:notesMasterIdLst>
  <p:sldIdLst>
    <p:sldId id="261" r:id="rId11"/>
    <p:sldId id="414" r:id="rId12"/>
    <p:sldId id="292" r:id="rId13"/>
    <p:sldId id="257" r:id="rId14"/>
    <p:sldId id="321" r:id="rId15"/>
    <p:sldId id="278" r:id="rId16"/>
    <p:sldId id="323" r:id="rId17"/>
    <p:sldId id="328" r:id="rId18"/>
    <p:sldId id="262" r:id="rId19"/>
    <p:sldId id="327" r:id="rId20"/>
    <p:sldId id="326" r:id="rId21"/>
    <p:sldId id="413" r:id="rId22"/>
    <p:sldId id="404" r:id="rId23"/>
    <p:sldId id="305" r:id="rId24"/>
    <p:sldId id="415" r:id="rId25"/>
    <p:sldId id="405" r:id="rId26"/>
    <p:sldId id="407" r:id="rId27"/>
    <p:sldId id="403" r:id="rId28"/>
    <p:sldId id="402" r:id="rId2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5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a Dimnjašević" userId="ce899e42-c93c-4726-97dd-4a1836cce8f0" providerId="ADAL" clId="{95F11C60-6885-4CC2-B145-FF34C553B480}"/>
    <pc:docChg chg="delSld">
      <pc:chgData name="Tea Dimnjašević" userId="ce899e42-c93c-4726-97dd-4a1836cce8f0" providerId="ADAL" clId="{95F11C60-6885-4CC2-B145-FF34C553B480}" dt="2024-01-22T11:09:43.229" v="0" actId="2696"/>
      <pc:docMkLst>
        <pc:docMk/>
      </pc:docMkLst>
      <pc:sldChg chg="del">
        <pc:chgData name="Tea Dimnjašević" userId="ce899e42-c93c-4726-97dd-4a1836cce8f0" providerId="ADAL" clId="{95F11C60-6885-4CC2-B145-FF34C553B480}" dt="2024-01-22T11:09:43.229" v="0" actId="2696"/>
        <pc:sldMkLst>
          <pc:docMk/>
          <pc:sldMk cId="2007229822" sldId="406"/>
        </pc:sldMkLst>
      </pc:sldChg>
    </pc:docChg>
  </pc:docChgLst>
  <pc:docChgLst>
    <pc:chgData name="Tea Dimnjašević" userId="ce899e42-c93c-4726-97dd-4a1836cce8f0" providerId="ADAL" clId="{7C9CBA98-A518-4384-BEB8-A797D0AD721B}"/>
  </pc:docChgLst>
  <pc:docChgLst>
    <pc:chgData name="Tea Dimnjašević" userId="ce899e42-c93c-4726-97dd-4a1836cce8f0" providerId="ADAL" clId="{4389CC0D-BB3A-4D8C-8CF9-CCDC6A0F939C}"/>
  </pc:docChgLst>
  <pc:docChgLst>
    <pc:chgData name="Tea Dimnjašević" userId="ce899e42-c93c-4726-97dd-4a1836cce8f0" providerId="ADAL" clId="{5B1FF440-76A3-4354-879A-BEAA5938FB11}"/>
    <pc:docChg chg="undo custSel addSld delSld modSld">
      <pc:chgData name="Tea Dimnjašević" userId="ce899e42-c93c-4726-97dd-4a1836cce8f0" providerId="ADAL" clId="{5B1FF440-76A3-4354-879A-BEAA5938FB11}" dt="2024-01-22T11:07:15.287" v="940" actId="404"/>
      <pc:docMkLst>
        <pc:docMk/>
      </pc:docMkLst>
      <pc:sldChg chg="modSp">
        <pc:chgData name="Tea Dimnjašević" userId="ce899e42-c93c-4726-97dd-4a1836cce8f0" providerId="ADAL" clId="{5B1FF440-76A3-4354-879A-BEAA5938FB11}" dt="2024-01-22T11:07:15.287" v="940" actId="404"/>
        <pc:sldMkLst>
          <pc:docMk/>
          <pc:sldMk cId="2714042507" sldId="278"/>
        </pc:sldMkLst>
        <pc:spChg chg="mod">
          <ac:chgData name="Tea Dimnjašević" userId="ce899e42-c93c-4726-97dd-4a1836cce8f0" providerId="ADAL" clId="{5B1FF440-76A3-4354-879A-BEAA5938FB11}" dt="2024-01-22T11:07:15.287" v="940" actId="404"/>
          <ac:spMkLst>
            <pc:docMk/>
            <pc:sldMk cId="2714042507" sldId="278"/>
            <ac:spMk id="4" creationId="{00000000-0000-0000-0000-000000000000}"/>
          </ac:spMkLst>
        </pc:spChg>
      </pc:sldChg>
      <pc:sldChg chg="addSp delSp modSp add">
        <pc:chgData name="Tea Dimnjašević" userId="ce899e42-c93c-4726-97dd-4a1836cce8f0" providerId="ADAL" clId="{5B1FF440-76A3-4354-879A-BEAA5938FB11}" dt="2024-01-22T11:04:58.412" v="905" actId="404"/>
        <pc:sldMkLst>
          <pc:docMk/>
          <pc:sldMk cId="2319037811" sldId="305"/>
        </pc:sldMkLst>
        <pc:spChg chg="mod">
          <ac:chgData name="Tea Dimnjašević" userId="ce899e42-c93c-4726-97dd-4a1836cce8f0" providerId="ADAL" clId="{5B1FF440-76A3-4354-879A-BEAA5938FB11}" dt="2024-01-22T11:04:58.412" v="905" actId="404"/>
          <ac:spMkLst>
            <pc:docMk/>
            <pc:sldMk cId="2319037811" sldId="305"/>
            <ac:spMk id="2" creationId="{00000000-0000-0000-0000-000000000000}"/>
          </ac:spMkLst>
        </pc:spChg>
        <pc:spChg chg="add del mod">
          <ac:chgData name="Tea Dimnjašević" userId="ce899e42-c93c-4726-97dd-4a1836cce8f0" providerId="ADAL" clId="{5B1FF440-76A3-4354-879A-BEAA5938FB11}" dt="2024-01-17T13:03:07.445" v="758" actId="478"/>
          <ac:spMkLst>
            <pc:docMk/>
            <pc:sldMk cId="2319037811" sldId="305"/>
            <ac:spMk id="3" creationId="{EAA155FC-D176-498D-B778-F2CBBE517F21}"/>
          </ac:spMkLst>
        </pc:spChg>
        <pc:spChg chg="add mod">
          <ac:chgData name="Tea Dimnjašević" userId="ce899e42-c93c-4726-97dd-4a1836cce8f0" providerId="ADAL" clId="{5B1FF440-76A3-4354-879A-BEAA5938FB11}" dt="2024-01-22T10:40:01.549" v="820" actId="164"/>
          <ac:spMkLst>
            <pc:docMk/>
            <pc:sldMk cId="2319037811" sldId="305"/>
            <ac:spMk id="4" creationId="{A3D83D60-48C2-4A77-B506-67C4BC5DADCE}"/>
          </ac:spMkLst>
        </pc:spChg>
        <pc:spChg chg="add mod">
          <ac:chgData name="Tea Dimnjašević" userId="ce899e42-c93c-4726-97dd-4a1836cce8f0" providerId="ADAL" clId="{5B1FF440-76A3-4354-879A-BEAA5938FB11}" dt="2024-01-22T10:40:01.549" v="820" actId="164"/>
          <ac:spMkLst>
            <pc:docMk/>
            <pc:sldMk cId="2319037811" sldId="305"/>
            <ac:spMk id="5" creationId="{E9A68F54-2B37-4686-B2FE-67C2A39C7971}"/>
          </ac:spMkLst>
        </pc:spChg>
        <pc:spChg chg="add mod">
          <ac:chgData name="Tea Dimnjašević" userId="ce899e42-c93c-4726-97dd-4a1836cce8f0" providerId="ADAL" clId="{5B1FF440-76A3-4354-879A-BEAA5938FB11}" dt="2024-01-22T10:40:01.549" v="820" actId="164"/>
          <ac:spMkLst>
            <pc:docMk/>
            <pc:sldMk cId="2319037811" sldId="305"/>
            <ac:spMk id="6" creationId="{E9EE5A7E-FE80-40C4-9EE8-AC37149FCA32}"/>
          </ac:spMkLst>
        </pc:spChg>
        <pc:spChg chg="add mod">
          <ac:chgData name="Tea Dimnjašević" userId="ce899e42-c93c-4726-97dd-4a1836cce8f0" providerId="ADAL" clId="{5B1FF440-76A3-4354-879A-BEAA5938FB11}" dt="2024-01-22T10:40:35.088" v="825" actId="404"/>
          <ac:spMkLst>
            <pc:docMk/>
            <pc:sldMk cId="2319037811" sldId="305"/>
            <ac:spMk id="7" creationId="{70FC22B3-944E-432D-976C-CAB7ACF0C69D}"/>
          </ac:spMkLst>
        </pc:spChg>
        <pc:spChg chg="add mod">
          <ac:chgData name="Tea Dimnjašević" userId="ce899e42-c93c-4726-97dd-4a1836cce8f0" providerId="ADAL" clId="{5B1FF440-76A3-4354-879A-BEAA5938FB11}" dt="2024-01-22T10:40:35.088" v="825" actId="404"/>
          <ac:spMkLst>
            <pc:docMk/>
            <pc:sldMk cId="2319037811" sldId="305"/>
            <ac:spMk id="8" creationId="{A4C3637F-1C35-4428-9089-DE17C7D29236}"/>
          </ac:spMkLst>
        </pc:spChg>
        <pc:spChg chg="add mod">
          <ac:chgData name="Tea Dimnjašević" userId="ce899e42-c93c-4726-97dd-4a1836cce8f0" providerId="ADAL" clId="{5B1FF440-76A3-4354-879A-BEAA5938FB11}" dt="2024-01-22T10:40:50.737" v="837" actId="20577"/>
          <ac:spMkLst>
            <pc:docMk/>
            <pc:sldMk cId="2319037811" sldId="305"/>
            <ac:spMk id="9" creationId="{C0A1D776-A6CD-4EE9-BF4C-CA4FC80BAA97}"/>
          </ac:spMkLst>
        </pc:spChg>
        <pc:spChg chg="add mod">
          <ac:chgData name="Tea Dimnjašević" userId="ce899e42-c93c-4726-97dd-4a1836cce8f0" providerId="ADAL" clId="{5B1FF440-76A3-4354-879A-BEAA5938FB11}" dt="2024-01-22T10:40:01.549" v="820" actId="164"/>
          <ac:spMkLst>
            <pc:docMk/>
            <pc:sldMk cId="2319037811" sldId="305"/>
            <ac:spMk id="10" creationId="{FE28CF21-D672-4ACA-90DC-2C57DD05E792}"/>
          </ac:spMkLst>
        </pc:spChg>
        <pc:spChg chg="add mod">
          <ac:chgData name="Tea Dimnjašević" userId="ce899e42-c93c-4726-97dd-4a1836cce8f0" providerId="ADAL" clId="{5B1FF440-76A3-4354-879A-BEAA5938FB11}" dt="2024-01-22T10:40:01.549" v="820" actId="164"/>
          <ac:spMkLst>
            <pc:docMk/>
            <pc:sldMk cId="2319037811" sldId="305"/>
            <ac:spMk id="11" creationId="{C0F39539-E073-4286-B3D5-0CD26DC6CF6C}"/>
          </ac:spMkLst>
        </pc:spChg>
        <pc:spChg chg="add mod">
          <ac:chgData name="Tea Dimnjašević" userId="ce899e42-c93c-4726-97dd-4a1836cce8f0" providerId="ADAL" clId="{5B1FF440-76A3-4354-879A-BEAA5938FB11}" dt="2024-01-22T10:40:59.364" v="838" actId="1076"/>
          <ac:spMkLst>
            <pc:docMk/>
            <pc:sldMk cId="2319037811" sldId="305"/>
            <ac:spMk id="12" creationId="{D4BC40CE-0D61-457E-BC8E-1CFC20C30993}"/>
          </ac:spMkLst>
        </pc:spChg>
        <pc:spChg chg="add mod">
          <ac:chgData name="Tea Dimnjašević" userId="ce899e42-c93c-4726-97dd-4a1836cce8f0" providerId="ADAL" clId="{5B1FF440-76A3-4354-879A-BEAA5938FB11}" dt="2024-01-22T10:40:01.549" v="820" actId="164"/>
          <ac:spMkLst>
            <pc:docMk/>
            <pc:sldMk cId="2319037811" sldId="305"/>
            <ac:spMk id="13" creationId="{78343E83-8F8D-4352-95C9-F7B5791DDA42}"/>
          </ac:spMkLst>
        </pc:spChg>
        <pc:spChg chg="add mod">
          <ac:chgData name="Tea Dimnjašević" userId="ce899e42-c93c-4726-97dd-4a1836cce8f0" providerId="ADAL" clId="{5B1FF440-76A3-4354-879A-BEAA5938FB11}" dt="2024-01-22T10:40:08.888" v="821" actId="164"/>
          <ac:spMkLst>
            <pc:docMk/>
            <pc:sldMk cId="2319037811" sldId="305"/>
            <ac:spMk id="14" creationId="{B928AD49-60D6-4641-97B3-864568F29BEC}"/>
          </ac:spMkLst>
        </pc:spChg>
        <pc:spChg chg="add mod">
          <ac:chgData name="Tea Dimnjašević" userId="ce899e42-c93c-4726-97dd-4a1836cce8f0" providerId="ADAL" clId="{5B1FF440-76A3-4354-879A-BEAA5938FB11}" dt="2024-01-22T10:40:08.888" v="821" actId="164"/>
          <ac:spMkLst>
            <pc:docMk/>
            <pc:sldMk cId="2319037811" sldId="305"/>
            <ac:spMk id="15" creationId="{C4D21D4C-AFDC-46F1-B6BA-15556C1F696E}"/>
          </ac:spMkLst>
        </pc:spChg>
        <pc:spChg chg="add mod">
          <ac:chgData name="Tea Dimnjašević" userId="ce899e42-c93c-4726-97dd-4a1836cce8f0" providerId="ADAL" clId="{5B1FF440-76A3-4354-879A-BEAA5938FB11}" dt="2024-01-22T10:44:19.951" v="851" actId="14100"/>
          <ac:spMkLst>
            <pc:docMk/>
            <pc:sldMk cId="2319037811" sldId="305"/>
            <ac:spMk id="19" creationId="{ED8A25C8-8187-4F15-83E0-6B1DDBA328E9}"/>
          </ac:spMkLst>
        </pc:spChg>
        <pc:grpChg chg="add mod">
          <ac:chgData name="Tea Dimnjašević" userId="ce899e42-c93c-4726-97dd-4a1836cce8f0" providerId="ADAL" clId="{5B1FF440-76A3-4354-879A-BEAA5938FB11}" dt="2024-01-22T10:40:08.888" v="821" actId="164"/>
          <ac:grpSpMkLst>
            <pc:docMk/>
            <pc:sldMk cId="2319037811" sldId="305"/>
            <ac:grpSpMk id="3" creationId="{95777A6A-C8CA-4D6A-98A6-6D9904056761}"/>
          </ac:grpSpMkLst>
        </pc:grpChg>
        <pc:grpChg chg="add mod">
          <ac:chgData name="Tea Dimnjašević" userId="ce899e42-c93c-4726-97dd-4a1836cce8f0" providerId="ADAL" clId="{5B1FF440-76A3-4354-879A-BEAA5938FB11}" dt="2024-01-22T10:43:53.192" v="845" actId="1076"/>
          <ac:grpSpMkLst>
            <pc:docMk/>
            <pc:sldMk cId="2319037811" sldId="305"/>
            <ac:grpSpMk id="18" creationId="{EAE6DA41-EA5D-42A4-9ECB-864FFB4E5CBD}"/>
          </ac:grpSpMkLst>
        </pc:grpChg>
        <pc:cxnChg chg="add mod">
          <ac:chgData name="Tea Dimnjašević" userId="ce899e42-c93c-4726-97dd-4a1836cce8f0" providerId="ADAL" clId="{5B1FF440-76A3-4354-879A-BEAA5938FB11}" dt="2024-01-22T10:43:56.614" v="846" actId="1076"/>
          <ac:cxnSpMkLst>
            <pc:docMk/>
            <pc:sldMk cId="2319037811" sldId="305"/>
            <ac:cxnSpMk id="16" creationId="{92611278-7A24-4B62-BCBD-70E742EDBB3C}"/>
          </ac:cxnSpMkLst>
        </pc:cxnChg>
        <pc:cxnChg chg="add mod">
          <ac:chgData name="Tea Dimnjašević" userId="ce899e42-c93c-4726-97dd-4a1836cce8f0" providerId="ADAL" clId="{5B1FF440-76A3-4354-879A-BEAA5938FB11}" dt="2024-01-22T10:44:02.771" v="847" actId="1076"/>
          <ac:cxnSpMkLst>
            <pc:docMk/>
            <pc:sldMk cId="2319037811" sldId="305"/>
            <ac:cxnSpMk id="17" creationId="{D8C94707-2F20-445E-9929-EC53D5C4D1E2}"/>
          </ac:cxnSpMkLst>
        </pc:cxnChg>
      </pc:sldChg>
      <pc:sldChg chg="addSp delSp modSp">
        <pc:chgData name="Tea Dimnjašević" userId="ce899e42-c93c-4726-97dd-4a1836cce8f0" providerId="ADAL" clId="{5B1FF440-76A3-4354-879A-BEAA5938FB11}" dt="2024-01-22T11:06:56.080" v="938"/>
        <pc:sldMkLst>
          <pc:docMk/>
          <pc:sldMk cId="2404101823" sldId="326"/>
        </pc:sldMkLst>
        <pc:spChg chg="del mod">
          <ac:chgData name="Tea Dimnjašević" userId="ce899e42-c93c-4726-97dd-4a1836cce8f0" providerId="ADAL" clId="{5B1FF440-76A3-4354-879A-BEAA5938FB11}" dt="2024-01-17T10:22:51.042" v="179" actId="478"/>
          <ac:spMkLst>
            <pc:docMk/>
            <pc:sldMk cId="2404101823" sldId="326"/>
            <ac:spMk id="2" creationId="{4760A554-9E37-4582-B55F-69741FEC7DA5}"/>
          </ac:spMkLst>
        </pc:spChg>
        <pc:spChg chg="add del mod">
          <ac:chgData name="Tea Dimnjašević" userId="ce899e42-c93c-4726-97dd-4a1836cce8f0" providerId="ADAL" clId="{5B1FF440-76A3-4354-879A-BEAA5938FB11}" dt="2024-01-17T12:52:16.723" v="713" actId="27636"/>
          <ac:spMkLst>
            <pc:docMk/>
            <pc:sldMk cId="2404101823" sldId="326"/>
            <ac:spMk id="3" creationId="{6C276FCE-4EEB-4BC9-A6EA-B5C3A9F1242C}"/>
          </ac:spMkLst>
        </pc:spChg>
        <pc:spChg chg="add mod">
          <ac:chgData name="Tea Dimnjašević" userId="ce899e42-c93c-4726-97dd-4a1836cce8f0" providerId="ADAL" clId="{5B1FF440-76A3-4354-879A-BEAA5938FB11}" dt="2024-01-22T11:06:24.909" v="933" actId="20577"/>
          <ac:spMkLst>
            <pc:docMk/>
            <pc:sldMk cId="2404101823" sldId="326"/>
            <ac:spMk id="6" creationId="{D3B3EA2D-7F18-4E48-9C3E-9B54EC6F6D39}"/>
          </ac:spMkLst>
        </pc:spChg>
        <pc:spChg chg="add del mod">
          <ac:chgData name="Tea Dimnjašević" userId="ce899e42-c93c-4726-97dd-4a1836cce8f0" providerId="ADAL" clId="{5B1FF440-76A3-4354-879A-BEAA5938FB11}" dt="2024-01-17T10:23:07.264" v="183" actId="478"/>
          <ac:spMkLst>
            <pc:docMk/>
            <pc:sldMk cId="2404101823" sldId="326"/>
            <ac:spMk id="7" creationId="{CDD38FCA-CE32-428D-9A3C-098A08F8C675}"/>
          </ac:spMkLst>
        </pc:spChg>
        <pc:spChg chg="add">
          <ac:chgData name="Tea Dimnjašević" userId="ce899e42-c93c-4726-97dd-4a1836cce8f0" providerId="ADAL" clId="{5B1FF440-76A3-4354-879A-BEAA5938FB11}" dt="2024-01-22T11:06:56.080" v="938"/>
          <ac:spMkLst>
            <pc:docMk/>
            <pc:sldMk cId="2404101823" sldId="326"/>
            <ac:spMk id="7" creationId="{E960FC7C-BE61-40C3-A865-86DBB799CBA0}"/>
          </ac:spMkLst>
        </pc:spChg>
        <pc:spChg chg="add del mod">
          <ac:chgData name="Tea Dimnjašević" userId="ce899e42-c93c-4726-97dd-4a1836cce8f0" providerId="ADAL" clId="{5B1FF440-76A3-4354-879A-BEAA5938FB11}" dt="2024-01-17T12:45:26.602" v="684" actId="478"/>
          <ac:spMkLst>
            <pc:docMk/>
            <pc:sldMk cId="2404101823" sldId="326"/>
            <ac:spMk id="9" creationId="{FAE27A47-3D32-4A47-89A3-79F291358780}"/>
          </ac:spMkLst>
        </pc:spChg>
        <pc:picChg chg="add del mod modCrop">
          <ac:chgData name="Tea Dimnjašević" userId="ce899e42-c93c-4726-97dd-4a1836cce8f0" providerId="ADAL" clId="{5B1FF440-76A3-4354-879A-BEAA5938FB11}" dt="2024-01-17T10:22:52.952" v="180" actId="478"/>
          <ac:picMkLst>
            <pc:docMk/>
            <pc:sldMk cId="2404101823" sldId="326"/>
            <ac:picMk id="4" creationId="{5CEFF547-E847-4494-8E6D-97F98F3CC34B}"/>
          </ac:picMkLst>
        </pc:picChg>
        <pc:picChg chg="mod">
          <ac:chgData name="Tea Dimnjašević" userId="ce899e42-c93c-4726-97dd-4a1836cce8f0" providerId="ADAL" clId="{5B1FF440-76A3-4354-879A-BEAA5938FB11}" dt="2024-01-17T12:49:00.378" v="692" actId="14100"/>
          <ac:picMkLst>
            <pc:docMk/>
            <pc:sldMk cId="2404101823" sldId="326"/>
            <ac:picMk id="5" creationId="{6A7D007E-4DCE-49A6-AF99-57C4DAE3E343}"/>
          </ac:picMkLst>
        </pc:picChg>
        <pc:picChg chg="add del mod">
          <ac:chgData name="Tea Dimnjašević" userId="ce899e42-c93c-4726-97dd-4a1836cce8f0" providerId="ADAL" clId="{5B1FF440-76A3-4354-879A-BEAA5938FB11}" dt="2024-01-22T11:06:54.940" v="937" actId="478"/>
          <ac:picMkLst>
            <pc:docMk/>
            <pc:sldMk cId="2404101823" sldId="326"/>
            <ac:picMk id="8" creationId="{B0D69A2A-574F-4E00-B8CD-29FA4D91F180}"/>
          </ac:picMkLst>
        </pc:picChg>
      </pc:sldChg>
      <pc:sldChg chg="modSp">
        <pc:chgData name="Tea Dimnjašević" userId="ce899e42-c93c-4726-97dd-4a1836cce8f0" providerId="ADAL" clId="{5B1FF440-76A3-4354-879A-BEAA5938FB11}" dt="2024-01-22T11:07:05.210" v="939" actId="403"/>
        <pc:sldMkLst>
          <pc:docMk/>
          <pc:sldMk cId="4088703165" sldId="327"/>
        </pc:sldMkLst>
        <pc:spChg chg="mod">
          <ac:chgData name="Tea Dimnjašević" userId="ce899e42-c93c-4726-97dd-4a1836cce8f0" providerId="ADAL" clId="{5B1FF440-76A3-4354-879A-BEAA5938FB11}" dt="2024-01-22T11:07:05.210" v="939" actId="403"/>
          <ac:spMkLst>
            <pc:docMk/>
            <pc:sldMk cId="4088703165" sldId="327"/>
            <ac:spMk id="2" creationId="{0212103C-D322-4044-8F29-3AD020ACB71C}"/>
          </ac:spMkLst>
        </pc:spChg>
      </pc:sldChg>
      <pc:sldChg chg="modSp">
        <pc:chgData name="Tea Dimnjašević" userId="ce899e42-c93c-4726-97dd-4a1836cce8f0" providerId="ADAL" clId="{5B1FF440-76A3-4354-879A-BEAA5938FB11}" dt="2024-01-17T10:50:29.473" v="243"/>
        <pc:sldMkLst>
          <pc:docMk/>
          <pc:sldMk cId="3080394235" sldId="328"/>
        </pc:sldMkLst>
        <pc:graphicFrameChg chg="mod">
          <ac:chgData name="Tea Dimnjašević" userId="ce899e42-c93c-4726-97dd-4a1836cce8f0" providerId="ADAL" clId="{5B1FF440-76A3-4354-879A-BEAA5938FB11}" dt="2024-01-17T10:50:29.473" v="243"/>
          <ac:graphicFrameMkLst>
            <pc:docMk/>
            <pc:sldMk cId="3080394235" sldId="328"/>
            <ac:graphicFrameMk id="5" creationId="{71711081-CF72-4FA6-95A8-1DACCF79653B}"/>
          </ac:graphicFrameMkLst>
        </pc:graphicFrameChg>
      </pc:sldChg>
      <pc:sldChg chg="modSp">
        <pc:chgData name="Tea Dimnjašević" userId="ce899e42-c93c-4726-97dd-4a1836cce8f0" providerId="ADAL" clId="{5B1FF440-76A3-4354-879A-BEAA5938FB11}" dt="2024-01-17T12:50:47.589" v="711" actId="404"/>
        <pc:sldMkLst>
          <pc:docMk/>
          <pc:sldMk cId="3960990959" sldId="404"/>
        </pc:sldMkLst>
        <pc:spChg chg="mod">
          <ac:chgData name="Tea Dimnjašević" userId="ce899e42-c93c-4726-97dd-4a1836cce8f0" providerId="ADAL" clId="{5B1FF440-76A3-4354-879A-BEAA5938FB11}" dt="2024-01-17T12:50:44.390" v="710" actId="404"/>
          <ac:spMkLst>
            <pc:docMk/>
            <pc:sldMk cId="3960990959" sldId="404"/>
            <ac:spMk id="2" creationId="{00000000-0000-0000-0000-000000000000}"/>
          </ac:spMkLst>
        </pc:spChg>
        <pc:spChg chg="mod">
          <ac:chgData name="Tea Dimnjašević" userId="ce899e42-c93c-4726-97dd-4a1836cce8f0" providerId="ADAL" clId="{5B1FF440-76A3-4354-879A-BEAA5938FB11}" dt="2024-01-17T12:50:47.589" v="711" actId="404"/>
          <ac:spMkLst>
            <pc:docMk/>
            <pc:sldMk cId="3960990959" sldId="404"/>
            <ac:spMk id="3" creationId="{00000000-0000-0000-0000-000000000000}"/>
          </ac:spMkLst>
        </pc:spChg>
        <pc:spChg chg="mod">
          <ac:chgData name="Tea Dimnjašević" userId="ce899e42-c93c-4726-97dd-4a1836cce8f0" providerId="ADAL" clId="{5B1FF440-76A3-4354-879A-BEAA5938FB11}" dt="2024-01-17T12:50:37.616" v="707" actId="404"/>
          <ac:spMkLst>
            <pc:docMk/>
            <pc:sldMk cId="3960990959" sldId="404"/>
            <ac:spMk id="5" creationId="{AE2CEED0-195B-41F0-B45C-F90455495B38}"/>
          </ac:spMkLst>
        </pc:spChg>
        <pc:graphicFrameChg chg="mod modGraphic">
          <ac:chgData name="Tea Dimnjašević" userId="ce899e42-c93c-4726-97dd-4a1836cce8f0" providerId="ADAL" clId="{5B1FF440-76A3-4354-879A-BEAA5938FB11}" dt="2024-01-17T12:50:34.415" v="706" actId="1076"/>
          <ac:graphicFrameMkLst>
            <pc:docMk/>
            <pc:sldMk cId="3960990959" sldId="404"/>
            <ac:graphicFrameMk id="4" creationId="{00000000-0000-0000-0000-000000000000}"/>
          </ac:graphicFrameMkLst>
        </pc:graphicFrameChg>
      </pc:sldChg>
      <pc:sldChg chg="modSp">
        <pc:chgData name="Tea Dimnjašević" userId="ce899e42-c93c-4726-97dd-4a1836cce8f0" providerId="ADAL" clId="{5B1FF440-76A3-4354-879A-BEAA5938FB11}" dt="2024-01-22T11:05:09.076" v="907" actId="403"/>
        <pc:sldMkLst>
          <pc:docMk/>
          <pc:sldMk cId="970253190" sldId="405"/>
        </pc:sldMkLst>
        <pc:spChg chg="mod">
          <ac:chgData name="Tea Dimnjašević" userId="ce899e42-c93c-4726-97dd-4a1836cce8f0" providerId="ADAL" clId="{5B1FF440-76A3-4354-879A-BEAA5938FB11}" dt="2024-01-22T11:05:09.076" v="907" actId="403"/>
          <ac:spMkLst>
            <pc:docMk/>
            <pc:sldMk cId="970253190" sldId="405"/>
            <ac:spMk id="2" creationId="{CC572702-B6AC-4211-8779-9AC2ECC981EC}"/>
          </ac:spMkLst>
        </pc:spChg>
      </pc:sldChg>
      <pc:sldChg chg="addSp delSp modSp add">
        <pc:chgData name="Tea Dimnjašević" userId="ce899e42-c93c-4726-97dd-4a1836cce8f0" providerId="ADAL" clId="{5B1FF440-76A3-4354-879A-BEAA5938FB11}" dt="2024-01-22T11:06:41.744" v="936"/>
        <pc:sldMkLst>
          <pc:docMk/>
          <pc:sldMk cId="1662300512" sldId="413"/>
        </pc:sldMkLst>
        <pc:spChg chg="add mod">
          <ac:chgData name="Tea Dimnjašević" userId="ce899e42-c93c-4726-97dd-4a1836cce8f0" providerId="ADAL" clId="{5B1FF440-76A3-4354-879A-BEAA5938FB11}" dt="2024-01-22T11:06:15.862" v="930" actId="20577"/>
          <ac:spMkLst>
            <pc:docMk/>
            <pc:sldMk cId="1662300512" sldId="413"/>
            <ac:spMk id="2" creationId="{497C9F7F-87FF-4BC2-8AC2-BA7834BADA51}"/>
          </ac:spMkLst>
        </pc:spChg>
        <pc:spChg chg="del">
          <ac:chgData name="Tea Dimnjašević" userId="ce899e42-c93c-4726-97dd-4a1836cce8f0" providerId="ADAL" clId="{5B1FF440-76A3-4354-879A-BEAA5938FB11}" dt="2024-01-17T10:27:54.247" v="203" actId="478"/>
          <ac:spMkLst>
            <pc:docMk/>
            <pc:sldMk cId="1662300512" sldId="413"/>
            <ac:spMk id="2" creationId="{4A10D227-E223-4F38-9BF9-E11AE2ECB738}"/>
          </ac:spMkLst>
        </pc:spChg>
        <pc:spChg chg="add del mod">
          <ac:chgData name="Tea Dimnjašević" userId="ce899e42-c93c-4726-97dd-4a1836cce8f0" providerId="ADAL" clId="{5B1FF440-76A3-4354-879A-BEAA5938FB11}" dt="2024-01-22T11:06:40.821" v="935" actId="478"/>
          <ac:spMkLst>
            <pc:docMk/>
            <pc:sldMk cId="1662300512" sldId="413"/>
            <ac:spMk id="6" creationId="{B1DCFBB1-16A2-4EC1-A375-39F2508DD3AD}"/>
          </ac:spMkLst>
        </pc:spChg>
        <pc:spChg chg="add mod">
          <ac:chgData name="Tea Dimnjašević" userId="ce899e42-c93c-4726-97dd-4a1836cce8f0" providerId="ADAL" clId="{5B1FF440-76A3-4354-879A-BEAA5938FB11}" dt="2024-01-17T12:44:51.259" v="678" actId="207"/>
          <ac:spMkLst>
            <pc:docMk/>
            <pc:sldMk cId="1662300512" sldId="413"/>
            <ac:spMk id="7" creationId="{D637ED30-37E4-439A-A25C-C32EE775A421}"/>
          </ac:spMkLst>
        </pc:spChg>
        <pc:spChg chg="add">
          <ac:chgData name="Tea Dimnjašević" userId="ce899e42-c93c-4726-97dd-4a1836cce8f0" providerId="ADAL" clId="{5B1FF440-76A3-4354-879A-BEAA5938FB11}" dt="2024-01-22T11:06:41.744" v="936"/>
          <ac:spMkLst>
            <pc:docMk/>
            <pc:sldMk cId="1662300512" sldId="413"/>
            <ac:spMk id="8" creationId="{95C5089A-DC5B-400A-A918-314953C66718}"/>
          </ac:spMkLst>
        </pc:spChg>
        <pc:picChg chg="del">
          <ac:chgData name="Tea Dimnjašević" userId="ce899e42-c93c-4726-97dd-4a1836cce8f0" providerId="ADAL" clId="{5B1FF440-76A3-4354-879A-BEAA5938FB11}" dt="2024-01-17T10:27:55.207" v="204" actId="478"/>
          <ac:picMkLst>
            <pc:docMk/>
            <pc:sldMk cId="1662300512" sldId="413"/>
            <ac:picMk id="4" creationId="{D0B5FF11-BC5D-431D-99D8-D9747FAB2678}"/>
          </ac:picMkLst>
        </pc:picChg>
        <pc:picChg chg="add del mod">
          <ac:chgData name="Tea Dimnjašević" userId="ce899e42-c93c-4726-97dd-4a1836cce8f0" providerId="ADAL" clId="{5B1FF440-76A3-4354-879A-BEAA5938FB11}" dt="2024-01-17T10:32:05.608" v="219" actId="478"/>
          <ac:picMkLst>
            <pc:docMk/>
            <pc:sldMk cId="1662300512" sldId="413"/>
            <ac:picMk id="8" creationId="{EBA7F6F8-81D8-4A6C-9C15-81CFED46FFF3}"/>
          </ac:picMkLst>
        </pc:picChg>
        <pc:picChg chg="add mod">
          <ac:chgData name="Tea Dimnjašević" userId="ce899e42-c93c-4726-97dd-4a1836cce8f0" providerId="ADAL" clId="{5B1FF440-76A3-4354-879A-BEAA5938FB11}" dt="2024-01-17T10:47:50.872" v="236" actId="1076"/>
          <ac:picMkLst>
            <pc:docMk/>
            <pc:sldMk cId="1662300512" sldId="413"/>
            <ac:picMk id="9" creationId="{955ADDCB-6E09-4FBA-86F1-4871DE48E5EA}"/>
          </ac:picMkLst>
        </pc:picChg>
      </pc:sldChg>
      <pc:sldChg chg="addSp delSp modSp add">
        <pc:chgData name="Tea Dimnjašević" userId="ce899e42-c93c-4726-97dd-4a1836cce8f0" providerId="ADAL" clId="{5B1FF440-76A3-4354-879A-BEAA5938FB11}" dt="2024-01-17T12:52:49.486" v="716" actId="255"/>
        <pc:sldMkLst>
          <pc:docMk/>
          <pc:sldMk cId="2635439797" sldId="414"/>
        </pc:sldMkLst>
        <pc:spChg chg="del">
          <ac:chgData name="Tea Dimnjašević" userId="ce899e42-c93c-4726-97dd-4a1836cce8f0" providerId="ADAL" clId="{5B1FF440-76A3-4354-879A-BEAA5938FB11}" dt="2024-01-17T11:05:56.648" v="649" actId="478"/>
          <ac:spMkLst>
            <pc:docMk/>
            <pc:sldMk cId="2635439797" sldId="414"/>
            <ac:spMk id="2" creationId="{CC27058A-61BC-47B1-88FA-643B096DB18B}"/>
          </ac:spMkLst>
        </pc:spChg>
        <pc:spChg chg="del">
          <ac:chgData name="Tea Dimnjašević" userId="ce899e42-c93c-4726-97dd-4a1836cce8f0" providerId="ADAL" clId="{5B1FF440-76A3-4354-879A-BEAA5938FB11}" dt="2024-01-17T11:02:50.736" v="317" actId="931"/>
          <ac:spMkLst>
            <pc:docMk/>
            <pc:sldMk cId="2635439797" sldId="414"/>
            <ac:spMk id="3" creationId="{B1D628DA-5B7E-4EE5-94C4-3324783C75E8}"/>
          </ac:spMkLst>
        </pc:spChg>
        <pc:spChg chg="mod">
          <ac:chgData name="Tea Dimnjašević" userId="ce899e42-c93c-4726-97dd-4a1836cce8f0" providerId="ADAL" clId="{5B1FF440-76A3-4354-879A-BEAA5938FB11}" dt="2024-01-17T12:52:49.486" v="716" actId="255"/>
          <ac:spMkLst>
            <pc:docMk/>
            <pc:sldMk cId="2635439797" sldId="414"/>
            <ac:spMk id="4" creationId="{6D39C76E-FB89-474A-9D83-2090459FC65D}"/>
          </ac:spMkLst>
        </pc:spChg>
        <pc:spChg chg="add del mod">
          <ac:chgData name="Tea Dimnjašević" userId="ce899e42-c93c-4726-97dd-4a1836cce8f0" providerId="ADAL" clId="{5B1FF440-76A3-4354-879A-BEAA5938FB11}" dt="2024-01-17T11:03:15.641" v="319" actId="931"/>
          <ac:spMkLst>
            <pc:docMk/>
            <pc:sldMk cId="2635439797" sldId="414"/>
            <ac:spMk id="8" creationId="{B0B79AE7-1606-4B77-BD24-1CC543FBBF5B}"/>
          </ac:spMkLst>
        </pc:spChg>
        <pc:picChg chg="add del mod">
          <ac:chgData name="Tea Dimnjašević" userId="ce899e42-c93c-4726-97dd-4a1836cce8f0" providerId="ADAL" clId="{5B1FF440-76A3-4354-879A-BEAA5938FB11}" dt="2024-01-17T11:03:11.162" v="318" actId="478"/>
          <ac:picMkLst>
            <pc:docMk/>
            <pc:sldMk cId="2635439797" sldId="414"/>
            <ac:picMk id="6" creationId="{EA5D0434-6FB3-45EE-A25A-3B4E8895F5FE}"/>
          </ac:picMkLst>
        </pc:picChg>
        <pc:picChg chg="add mod">
          <ac:chgData name="Tea Dimnjašević" userId="ce899e42-c93c-4726-97dd-4a1836cce8f0" providerId="ADAL" clId="{5B1FF440-76A3-4354-879A-BEAA5938FB11}" dt="2024-01-17T11:03:15.641" v="319" actId="931"/>
          <ac:picMkLst>
            <pc:docMk/>
            <pc:sldMk cId="2635439797" sldId="414"/>
            <ac:picMk id="10" creationId="{E006CCA2-53EB-47C7-BB7D-F5F245E92EE4}"/>
          </ac:picMkLst>
        </pc:picChg>
        <pc:picChg chg="add mod">
          <ac:chgData name="Tea Dimnjašević" userId="ce899e42-c93c-4726-97dd-4a1836cce8f0" providerId="ADAL" clId="{5B1FF440-76A3-4354-879A-BEAA5938FB11}" dt="2024-01-17T12:44:19.862" v="677" actId="1076"/>
          <ac:picMkLst>
            <pc:docMk/>
            <pc:sldMk cId="2635439797" sldId="414"/>
            <ac:picMk id="11" creationId="{1D6C5B8F-6492-4366-9F7C-26A9FF00CE19}"/>
          </ac:picMkLst>
        </pc:picChg>
      </pc:sldChg>
      <pc:sldChg chg="addSp delSp modSp add">
        <pc:chgData name="Tea Dimnjašević" userId="ce899e42-c93c-4726-97dd-4a1836cce8f0" providerId="ADAL" clId="{5B1FF440-76A3-4354-879A-BEAA5938FB11}" dt="2024-01-22T11:05:03.062" v="906" actId="404"/>
        <pc:sldMkLst>
          <pc:docMk/>
          <pc:sldMk cId="744084152" sldId="415"/>
        </pc:sldMkLst>
        <pc:spChg chg="del">
          <ac:chgData name="Tea Dimnjašević" userId="ce899e42-c93c-4726-97dd-4a1836cce8f0" providerId="ADAL" clId="{5B1FF440-76A3-4354-879A-BEAA5938FB11}" dt="2024-01-22T10:45:42.524" v="854"/>
          <ac:spMkLst>
            <pc:docMk/>
            <pc:sldMk cId="744084152" sldId="415"/>
            <ac:spMk id="2" creationId="{3E925E81-911F-4A47-8630-FB798BAC026C}"/>
          </ac:spMkLst>
        </pc:spChg>
        <pc:spChg chg="add del mod">
          <ac:chgData name="Tea Dimnjašević" userId="ce899e42-c93c-4726-97dd-4a1836cce8f0" providerId="ADAL" clId="{5B1FF440-76A3-4354-879A-BEAA5938FB11}" dt="2024-01-22T10:45:54.254" v="855"/>
          <ac:spMkLst>
            <pc:docMk/>
            <pc:sldMk cId="744084152" sldId="415"/>
            <ac:spMk id="3" creationId="{894C2BAA-7383-49D5-A5A4-59D6B69AE200}"/>
          </ac:spMkLst>
        </pc:spChg>
        <pc:spChg chg="add del mod">
          <ac:chgData name="Tea Dimnjašević" userId="ce899e42-c93c-4726-97dd-4a1836cce8f0" providerId="ADAL" clId="{5B1FF440-76A3-4354-879A-BEAA5938FB11}" dt="2024-01-22T10:46:03.543" v="856" actId="478"/>
          <ac:spMkLst>
            <pc:docMk/>
            <pc:sldMk cId="744084152" sldId="415"/>
            <ac:spMk id="4" creationId="{B03F6AC4-8464-4A52-918A-92449D38B60E}"/>
          </ac:spMkLst>
        </pc:spChg>
        <pc:spChg chg="add mod">
          <ac:chgData name="Tea Dimnjašević" userId="ce899e42-c93c-4726-97dd-4a1836cce8f0" providerId="ADAL" clId="{5B1FF440-76A3-4354-879A-BEAA5938FB11}" dt="2024-01-22T11:05:03.062" v="906" actId="404"/>
          <ac:spMkLst>
            <pc:docMk/>
            <pc:sldMk cId="744084152" sldId="415"/>
            <ac:spMk id="5" creationId="{C0F89137-2EFE-4B86-AD15-A227D7ED3800}"/>
          </ac:spMkLst>
        </pc:spChg>
        <pc:spChg chg="add mod">
          <ac:chgData name="Tea Dimnjašević" userId="ce899e42-c93c-4726-97dd-4a1836cce8f0" providerId="ADAL" clId="{5B1FF440-76A3-4354-879A-BEAA5938FB11}" dt="2024-01-22T10:53:55.836" v="904" actId="12"/>
          <ac:spMkLst>
            <pc:docMk/>
            <pc:sldMk cId="744084152" sldId="415"/>
            <ac:spMk id="7" creationId="{9A8F5D24-F412-4818-9B9D-DC15483273E1}"/>
          </ac:spMkLst>
        </pc:spChg>
        <pc:picChg chg="add mod">
          <ac:chgData name="Tea Dimnjašević" userId="ce899e42-c93c-4726-97dd-4a1836cce8f0" providerId="ADAL" clId="{5B1FF440-76A3-4354-879A-BEAA5938FB11}" dt="2024-01-22T10:49:30.132" v="903" actId="1076"/>
          <ac:picMkLst>
            <pc:docMk/>
            <pc:sldMk cId="744084152" sldId="415"/>
            <ac:picMk id="6" creationId="{ABABB30A-EDB7-4D1B-B81B-3C32FA029B59}"/>
          </ac:picMkLst>
        </pc:picChg>
      </pc:sldChg>
      <pc:sldChg chg="addSp delSp modSp add del">
        <pc:chgData name="Tea Dimnjašević" userId="ce899e42-c93c-4726-97dd-4a1836cce8f0" providerId="ADAL" clId="{5B1FF440-76A3-4354-879A-BEAA5938FB11}" dt="2024-01-22T10:44:23.293" v="852" actId="2696"/>
        <pc:sldMkLst>
          <pc:docMk/>
          <pc:sldMk cId="4257702379" sldId="415"/>
        </pc:sldMkLst>
        <pc:spChg chg="del mod">
          <ac:chgData name="Tea Dimnjašević" userId="ce899e42-c93c-4726-97dd-4a1836cce8f0" providerId="ADAL" clId="{5B1FF440-76A3-4354-879A-BEAA5938FB11}" dt="2024-01-22T10:30:52.750" v="809" actId="478"/>
          <ac:spMkLst>
            <pc:docMk/>
            <pc:sldMk cId="4257702379" sldId="415"/>
            <ac:spMk id="2" creationId="{8B6895FA-F3FC-4D1C-8068-47473D6DDDAC}"/>
          </ac:spMkLst>
        </pc:spChg>
        <pc:spChg chg="add del mod">
          <ac:chgData name="Tea Dimnjašević" userId="ce899e42-c93c-4726-97dd-4a1836cce8f0" providerId="ADAL" clId="{5B1FF440-76A3-4354-879A-BEAA5938FB11}" dt="2024-01-22T10:30:55.710" v="811" actId="478"/>
          <ac:spMkLst>
            <pc:docMk/>
            <pc:sldMk cId="4257702379" sldId="415"/>
            <ac:spMk id="4" creationId="{11B91B66-7EBA-4D1A-BDA2-7467EA7FD55B}"/>
          </ac:spMkLst>
        </pc:spChg>
        <pc:spChg chg="add">
          <ac:chgData name="Tea Dimnjašević" userId="ce899e42-c93c-4726-97dd-4a1836cce8f0" providerId="ADAL" clId="{5B1FF440-76A3-4354-879A-BEAA5938FB11}" dt="2024-01-22T10:30:53.222" v="810"/>
          <ac:spMkLst>
            <pc:docMk/>
            <pc:sldMk cId="4257702379" sldId="415"/>
            <ac:spMk id="5" creationId="{04430503-0C23-43A1-B6E7-F9F7F9904A20}"/>
          </ac:spMkLst>
        </pc:spChg>
        <pc:spChg chg="add mod">
          <ac:chgData name="Tea Dimnjašević" userId="ce899e42-c93c-4726-97dd-4a1836cce8f0" providerId="ADAL" clId="{5B1FF440-76A3-4354-879A-BEAA5938FB11}" dt="2024-01-22T10:37:25.591" v="817" actId="14100"/>
          <ac:spMkLst>
            <pc:docMk/>
            <pc:sldMk cId="4257702379" sldId="415"/>
            <ac:spMk id="6" creationId="{EA512E0A-B88F-4C9F-9BFF-72FCCA89362A}"/>
          </ac:spMkLst>
        </pc:spChg>
      </pc:sldChg>
      <pc:sldMasterChg chg="delSldLayout">
        <pc:chgData name="Tea Dimnjašević" userId="ce899e42-c93c-4726-97dd-4a1836cce8f0" providerId="ADAL" clId="{5B1FF440-76A3-4354-879A-BEAA5938FB11}" dt="2024-01-17T13:01:12.817" v="728" actId="2696"/>
        <pc:sldMasterMkLst>
          <pc:docMk/>
          <pc:sldMasterMk cId="1788334526" sldId="2147483648"/>
        </pc:sldMasterMkLst>
      </pc:sldMasterChg>
      <pc:sldMasterChg chg="delSldLayout">
        <pc:chgData name="Tea Dimnjašević" userId="ce899e42-c93c-4726-97dd-4a1836cce8f0" providerId="ADAL" clId="{5B1FF440-76A3-4354-879A-BEAA5938FB11}" dt="2024-01-17T13:01:13.619" v="730" actId="2696"/>
        <pc:sldMasterMkLst>
          <pc:docMk/>
          <pc:sldMasterMk cId="268139452" sldId="2147483681"/>
        </pc:sldMasterMkLst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A22A11-0D4D-4016-89AB-3DBF30DA1C0E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5F76872C-14AC-44A8-9828-5FEC8D7BE3AD}">
      <dgm:prSet phldrT="[Text]" custT="1"/>
      <dgm:spPr/>
      <dgm:t>
        <a:bodyPr/>
        <a:lstStyle/>
        <a:p>
          <a:r>
            <a:rPr lang="hr-HR" sz="1200" b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Kreiranje vlastitog studijskog programa</a:t>
          </a:r>
        </a:p>
      </dgm:t>
    </dgm:pt>
    <dgm:pt modelId="{A29BE170-F20A-41B1-B723-20198A513B87}" type="parTrans" cxnId="{00BA05F4-B170-4FF7-86FA-5E135A68C564}">
      <dgm:prSet/>
      <dgm:spPr/>
      <dgm:t>
        <a:bodyPr/>
        <a:lstStyle/>
        <a:p>
          <a:endParaRPr lang="hr-HR"/>
        </a:p>
      </dgm:t>
    </dgm:pt>
    <dgm:pt modelId="{29761EC7-96B4-4724-BBDF-57CE973E4AC4}" type="sibTrans" cxnId="{00BA05F4-B170-4FF7-86FA-5E135A68C564}">
      <dgm:prSet/>
      <dgm:spPr/>
      <dgm:t>
        <a:bodyPr/>
        <a:lstStyle/>
        <a:p>
          <a:endParaRPr lang="hr-HR"/>
        </a:p>
      </dgm:t>
    </dgm:pt>
    <dgm:pt modelId="{FCF1A077-D0A1-48ED-90DF-D61E23EFA305}" type="pres">
      <dgm:prSet presAssocID="{B3A22A11-0D4D-4016-89AB-3DBF30DA1C0E}" presName="Name0" presStyleCnt="0">
        <dgm:presLayoutVars>
          <dgm:chMax/>
          <dgm:chPref/>
          <dgm:dir/>
          <dgm:animLvl val="lvl"/>
        </dgm:presLayoutVars>
      </dgm:prSet>
      <dgm:spPr/>
    </dgm:pt>
    <dgm:pt modelId="{01BE1588-5818-44A6-A8E2-95613A1162FE}" type="pres">
      <dgm:prSet presAssocID="{5F76872C-14AC-44A8-9828-5FEC8D7BE3AD}" presName="composite" presStyleCnt="0"/>
      <dgm:spPr/>
    </dgm:pt>
    <dgm:pt modelId="{B8D0A845-B476-4D2F-82EC-64EBD48F6B58}" type="pres">
      <dgm:prSet presAssocID="{5F76872C-14AC-44A8-9828-5FEC8D7BE3AD}" presName="ParentAccentShape" presStyleLbl="trBgShp" presStyleIdx="0" presStyleCnt="1" custLinFactNeighborX="235" custLinFactNeighborY="662"/>
      <dgm:spPr/>
    </dgm:pt>
    <dgm:pt modelId="{EADAD321-CCAD-473C-A106-B52CBC0C1936}" type="pres">
      <dgm:prSet presAssocID="{5F76872C-14AC-44A8-9828-5FEC8D7BE3AD}" presName="ParentText" presStyleLbl="revTx" presStyleIdx="0" presStyleCnt="2" custScaleX="98033" custLinFactNeighborX="-1636" custLinFactNeighborY="-9231">
        <dgm:presLayoutVars>
          <dgm:chMax val="1"/>
          <dgm:chPref val="1"/>
          <dgm:bulletEnabled val="1"/>
        </dgm:presLayoutVars>
      </dgm:prSet>
      <dgm:spPr/>
    </dgm:pt>
    <dgm:pt modelId="{DBEE56A1-2DA8-45C6-AB47-9A51CDA6EC6A}" type="pres">
      <dgm:prSet presAssocID="{5F76872C-14AC-44A8-9828-5FEC8D7BE3AD}" presName="ChildText" presStyleLbl="revTx" presStyleIdx="1" presStyleCnt="2">
        <dgm:presLayoutVars>
          <dgm:chMax val="0"/>
          <dgm:chPref val="0"/>
        </dgm:presLayoutVars>
      </dgm:prSet>
      <dgm:spPr/>
    </dgm:pt>
    <dgm:pt modelId="{97840BDF-FBF6-4FC2-A418-A8BDF019B6A8}" type="pres">
      <dgm:prSet presAssocID="{5F76872C-14AC-44A8-9828-5FEC8D7BE3AD}" presName="ChildAccentShape" presStyleLbl="trBgShp" presStyleIdx="0" presStyleCnt="1"/>
      <dgm:spPr/>
    </dgm:pt>
    <dgm:pt modelId="{E9788F28-C45E-45B2-A54B-655C8C807DE9}" type="pres">
      <dgm:prSet presAssocID="{5F76872C-14AC-44A8-9828-5FEC8D7BE3AD}" presName="Image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extLst>
        <a:ext uri="{E40237B7-FDA0-4F09-8148-C483321AD2D9}">
          <dgm14:cNvPr xmlns:dgm14="http://schemas.microsoft.com/office/drawing/2010/diagram" id="0" name="" descr="Kreiranje vlastitog studijskog programa">
            <a:extLst>
              <a:ext uri="{FF2B5EF4-FFF2-40B4-BE49-F238E27FC236}">
                <a16:creationId xmlns:a16="http://schemas.microsoft.com/office/drawing/2014/main" id="{92DDF7F3-4E6A-445D-9A2D-1DD037EC46D1}"/>
              </a:ext>
              <a:ext uri="{C183D7F6-B498-43B3-948B-1728B52AA6E4}">
                <adec:decorative xmlns:adec="http://schemas.microsoft.com/office/drawing/2017/decorative" val="0"/>
              </a:ext>
            </a:extLst>
          </dgm14:cNvPr>
        </a:ext>
      </dgm:extLst>
    </dgm:pt>
  </dgm:ptLst>
  <dgm:cxnLst>
    <dgm:cxn modelId="{E7D28A4B-2184-4C1C-9CB3-EC60EACBBE2E}" type="presOf" srcId="{B3A22A11-0D4D-4016-89AB-3DBF30DA1C0E}" destId="{FCF1A077-D0A1-48ED-90DF-D61E23EFA305}" srcOrd="0" destOrd="0" presId="urn:microsoft.com/office/officeart/2009/3/layout/SnapshotPictureList"/>
    <dgm:cxn modelId="{D0E14BDC-E402-404D-B171-27CEE9343AA5}" type="presOf" srcId="{5F76872C-14AC-44A8-9828-5FEC8D7BE3AD}" destId="{EADAD321-CCAD-473C-A106-B52CBC0C1936}" srcOrd="0" destOrd="0" presId="urn:microsoft.com/office/officeart/2009/3/layout/SnapshotPictureList"/>
    <dgm:cxn modelId="{00BA05F4-B170-4FF7-86FA-5E135A68C564}" srcId="{B3A22A11-0D4D-4016-89AB-3DBF30DA1C0E}" destId="{5F76872C-14AC-44A8-9828-5FEC8D7BE3AD}" srcOrd="0" destOrd="0" parTransId="{A29BE170-F20A-41B1-B723-20198A513B87}" sibTransId="{29761EC7-96B4-4724-BBDF-57CE973E4AC4}"/>
    <dgm:cxn modelId="{EA72122D-B9E2-4370-8AB3-BD750DCDF643}" type="presParOf" srcId="{FCF1A077-D0A1-48ED-90DF-D61E23EFA305}" destId="{01BE1588-5818-44A6-A8E2-95613A1162FE}" srcOrd="0" destOrd="0" presId="urn:microsoft.com/office/officeart/2009/3/layout/SnapshotPictureList"/>
    <dgm:cxn modelId="{B26F19BD-88C7-4716-9653-B917EC700270}" type="presParOf" srcId="{01BE1588-5818-44A6-A8E2-95613A1162FE}" destId="{B8D0A845-B476-4D2F-82EC-64EBD48F6B58}" srcOrd="0" destOrd="0" presId="urn:microsoft.com/office/officeart/2009/3/layout/SnapshotPictureList"/>
    <dgm:cxn modelId="{D8BA3CF7-A74B-42AE-BD4E-C5620C4E5890}" type="presParOf" srcId="{01BE1588-5818-44A6-A8E2-95613A1162FE}" destId="{EADAD321-CCAD-473C-A106-B52CBC0C1936}" srcOrd="1" destOrd="0" presId="urn:microsoft.com/office/officeart/2009/3/layout/SnapshotPictureList"/>
    <dgm:cxn modelId="{0D320F4D-2EB4-4F92-B6D4-BE41A0A5D4BB}" type="presParOf" srcId="{01BE1588-5818-44A6-A8E2-95613A1162FE}" destId="{DBEE56A1-2DA8-45C6-AB47-9A51CDA6EC6A}" srcOrd="2" destOrd="0" presId="urn:microsoft.com/office/officeart/2009/3/layout/SnapshotPictureList"/>
    <dgm:cxn modelId="{769D67D9-AF9A-4E9B-BE1E-448F3E83269F}" type="presParOf" srcId="{01BE1588-5818-44A6-A8E2-95613A1162FE}" destId="{97840BDF-FBF6-4FC2-A418-A8BDF019B6A8}" srcOrd="3" destOrd="0" presId="urn:microsoft.com/office/officeart/2009/3/layout/SnapshotPictureList"/>
    <dgm:cxn modelId="{02D63E1E-BB72-4853-A122-2EA05CA094C5}" type="presParOf" srcId="{01BE1588-5818-44A6-A8E2-95613A1162FE}" destId="{E9788F28-C45E-45B2-A54B-655C8C807DE9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F196F9-6263-4821-9011-927114092E0A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E2092822-8FE6-4CA5-97F1-8A7B72113891}">
      <dgm:prSet phldrT="[Text]"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ü"/>
          </a:pP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Upisivanje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(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i</a:t>
          </a:r>
          <a:r>
            <a:rPr kumimoji="0" lang="hr-HR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kombiniranje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) 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fizičkih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i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virtualnih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(online) 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kole</a:t>
          </a:r>
          <a:r>
            <a:rPr kumimoji="0" lang="hr-HR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gija</a:t>
          </a:r>
          <a:endParaRPr lang="hr-HR" sz="1200" b="1" i="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2C3A782-6FCA-4171-8A39-C60C1C7E769D}" type="parTrans" cxnId="{172260E5-4DED-4E4F-9EE5-9FD192BEF480}">
      <dgm:prSet/>
      <dgm:spPr/>
      <dgm:t>
        <a:bodyPr/>
        <a:lstStyle/>
        <a:p>
          <a:endParaRPr lang="hr-HR"/>
        </a:p>
      </dgm:t>
    </dgm:pt>
    <dgm:pt modelId="{04EF315D-3CE4-4DB4-933C-F9404A5A4467}" type="sibTrans" cxnId="{172260E5-4DED-4E4F-9EE5-9FD192BEF480}">
      <dgm:prSet/>
      <dgm:spPr/>
      <dgm:t>
        <a:bodyPr/>
        <a:lstStyle/>
        <a:p>
          <a:endParaRPr lang="hr-HR"/>
        </a:p>
      </dgm:t>
    </dgm:pt>
    <dgm:pt modelId="{B1C2A95C-7A2A-487C-85F1-2A471B6DD10E}" type="pres">
      <dgm:prSet presAssocID="{B1F196F9-6263-4821-9011-927114092E0A}" presName="Name0" presStyleCnt="0">
        <dgm:presLayoutVars>
          <dgm:chMax/>
          <dgm:chPref/>
          <dgm:dir/>
          <dgm:animLvl val="lvl"/>
        </dgm:presLayoutVars>
      </dgm:prSet>
      <dgm:spPr/>
    </dgm:pt>
    <dgm:pt modelId="{300BC1E4-7796-47F1-A2C0-FBFDDF5B13D5}" type="pres">
      <dgm:prSet presAssocID="{E2092822-8FE6-4CA5-97F1-8A7B72113891}" presName="composite" presStyleCnt="0"/>
      <dgm:spPr/>
    </dgm:pt>
    <dgm:pt modelId="{33D4EF70-E939-4E8C-B26E-0DBBDC5766AA}" type="pres">
      <dgm:prSet presAssocID="{E2092822-8FE6-4CA5-97F1-8A7B72113891}" presName="ParentAccentShape" presStyleLbl="trBgShp" presStyleIdx="0" presStyleCnt="1" custScaleX="118833" custScaleY="110962" custLinFactNeighborX="-1813"/>
      <dgm:spPr/>
    </dgm:pt>
    <dgm:pt modelId="{D3E4D50C-98EF-482B-89F3-DEBCEECC573C}" type="pres">
      <dgm:prSet presAssocID="{E2092822-8FE6-4CA5-97F1-8A7B72113891}" presName="ParentText" presStyleLbl="revTx" presStyleIdx="0" presStyleCnt="2" custScaleX="125421" custScaleY="146637" custLinFactNeighborX="-1284" custLinFactNeighborY="34671">
        <dgm:presLayoutVars>
          <dgm:chMax val="1"/>
          <dgm:chPref val="1"/>
          <dgm:bulletEnabled val="1"/>
        </dgm:presLayoutVars>
      </dgm:prSet>
      <dgm:spPr/>
    </dgm:pt>
    <dgm:pt modelId="{D672405D-531B-48A7-A4B4-8D1092301658}" type="pres">
      <dgm:prSet presAssocID="{E2092822-8FE6-4CA5-97F1-8A7B72113891}" presName="ChildText" presStyleLbl="revTx" presStyleIdx="1" presStyleCnt="2">
        <dgm:presLayoutVars>
          <dgm:chMax val="0"/>
          <dgm:chPref val="0"/>
        </dgm:presLayoutVars>
      </dgm:prSet>
      <dgm:spPr/>
    </dgm:pt>
    <dgm:pt modelId="{024084D3-BFE2-46B0-A4CE-A912DEA70C35}" type="pres">
      <dgm:prSet presAssocID="{E2092822-8FE6-4CA5-97F1-8A7B72113891}" presName="ChildAccentShape" presStyleLbl="trBgShp" presStyleIdx="0" presStyleCnt="1"/>
      <dgm:spPr/>
    </dgm:pt>
    <dgm:pt modelId="{20784010-CFC5-46CC-9459-AD43D15C5519}" type="pres">
      <dgm:prSet presAssocID="{E2092822-8FE6-4CA5-97F1-8A7B72113891}" presName="Image" presStyleLbl="alignImgPlace1" presStyleIdx="0" presStyleCnt="1" custScaleX="108837" custScaleY="97030" custLinFactNeighborX="-434" custLinFactNeighborY="-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</dgm:ptLst>
  <dgm:cxnLst>
    <dgm:cxn modelId="{A6241894-6A06-4B33-A931-1F3CDD7FD01F}" type="presOf" srcId="{E2092822-8FE6-4CA5-97F1-8A7B72113891}" destId="{D3E4D50C-98EF-482B-89F3-DEBCEECC573C}" srcOrd="0" destOrd="0" presId="urn:microsoft.com/office/officeart/2009/3/layout/SnapshotPictureList"/>
    <dgm:cxn modelId="{76E4D1D5-FAC3-46CE-9A7A-68C1A37BF2FB}" type="presOf" srcId="{B1F196F9-6263-4821-9011-927114092E0A}" destId="{B1C2A95C-7A2A-487C-85F1-2A471B6DD10E}" srcOrd="0" destOrd="0" presId="urn:microsoft.com/office/officeart/2009/3/layout/SnapshotPictureList"/>
    <dgm:cxn modelId="{172260E5-4DED-4E4F-9EE5-9FD192BEF480}" srcId="{B1F196F9-6263-4821-9011-927114092E0A}" destId="{E2092822-8FE6-4CA5-97F1-8A7B72113891}" srcOrd="0" destOrd="0" parTransId="{B2C3A782-6FCA-4171-8A39-C60C1C7E769D}" sibTransId="{04EF315D-3CE4-4DB4-933C-F9404A5A4467}"/>
    <dgm:cxn modelId="{BFB5EF8D-8D66-45D6-9630-C59695683BFD}" type="presParOf" srcId="{B1C2A95C-7A2A-487C-85F1-2A471B6DD10E}" destId="{300BC1E4-7796-47F1-A2C0-FBFDDF5B13D5}" srcOrd="0" destOrd="0" presId="urn:microsoft.com/office/officeart/2009/3/layout/SnapshotPictureList"/>
    <dgm:cxn modelId="{E06AB882-6EA4-41A1-A95D-EF9B564EC5BF}" type="presParOf" srcId="{300BC1E4-7796-47F1-A2C0-FBFDDF5B13D5}" destId="{33D4EF70-E939-4E8C-B26E-0DBBDC5766AA}" srcOrd="0" destOrd="0" presId="urn:microsoft.com/office/officeart/2009/3/layout/SnapshotPictureList"/>
    <dgm:cxn modelId="{78FDA353-9B67-4BD1-8D68-FDCADD00C001}" type="presParOf" srcId="{300BC1E4-7796-47F1-A2C0-FBFDDF5B13D5}" destId="{D3E4D50C-98EF-482B-89F3-DEBCEECC573C}" srcOrd="1" destOrd="0" presId="urn:microsoft.com/office/officeart/2009/3/layout/SnapshotPictureList"/>
    <dgm:cxn modelId="{E98C3703-B56E-48BC-8469-3550034FE5E9}" type="presParOf" srcId="{300BC1E4-7796-47F1-A2C0-FBFDDF5B13D5}" destId="{D672405D-531B-48A7-A4B4-8D1092301658}" srcOrd="2" destOrd="0" presId="urn:microsoft.com/office/officeart/2009/3/layout/SnapshotPictureList"/>
    <dgm:cxn modelId="{2DCF5C09-B87A-47B3-87A8-10A9A08E964E}" type="presParOf" srcId="{300BC1E4-7796-47F1-A2C0-FBFDDF5B13D5}" destId="{024084D3-BFE2-46B0-A4CE-A912DEA70C35}" srcOrd="3" destOrd="0" presId="urn:microsoft.com/office/officeart/2009/3/layout/SnapshotPictureList"/>
    <dgm:cxn modelId="{47C5AD43-3DAC-46A9-9C87-78DD36A634F7}" type="presParOf" srcId="{300BC1E4-7796-47F1-A2C0-FBFDDF5B13D5}" destId="{20784010-CFC5-46CC-9459-AD43D15C5519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9928D4-707D-4BD7-A0EB-88475A9AA42B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DBD85E33-2CB1-434C-90D2-BE92B7945AB4}">
      <dgm:prSet phldrT="[Text]"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ü"/>
          </a:pP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Kombiniranje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akademskih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i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neakademskih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načina</a:t>
          </a:r>
          <a:r>
            <a:rPr kumimoji="0" lang="en-GB" sz="12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učenja</a:t>
          </a:r>
          <a:endParaRPr lang="hr-HR" sz="1200" b="1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1EA46C2D-E2E8-4FB8-8920-9535EA0FC44F}" type="parTrans" cxnId="{550717CE-DA9E-4644-90CE-C928C69AFC22}">
      <dgm:prSet/>
      <dgm:spPr/>
      <dgm:t>
        <a:bodyPr/>
        <a:lstStyle/>
        <a:p>
          <a:endParaRPr lang="hr-HR"/>
        </a:p>
      </dgm:t>
    </dgm:pt>
    <dgm:pt modelId="{B8F9251F-13D5-4445-A58B-526E1795BC96}" type="sibTrans" cxnId="{550717CE-DA9E-4644-90CE-C928C69AFC22}">
      <dgm:prSet/>
      <dgm:spPr/>
      <dgm:t>
        <a:bodyPr/>
        <a:lstStyle/>
        <a:p>
          <a:endParaRPr lang="hr-HR"/>
        </a:p>
      </dgm:t>
    </dgm:pt>
    <dgm:pt modelId="{6765E1B3-EA31-4B01-A42B-F10F0D555AFC}" type="pres">
      <dgm:prSet presAssocID="{509928D4-707D-4BD7-A0EB-88475A9AA42B}" presName="Name0" presStyleCnt="0">
        <dgm:presLayoutVars>
          <dgm:chMax/>
          <dgm:chPref/>
          <dgm:dir/>
          <dgm:animLvl val="lvl"/>
        </dgm:presLayoutVars>
      </dgm:prSet>
      <dgm:spPr/>
    </dgm:pt>
    <dgm:pt modelId="{244408FE-4EFA-4406-8AA4-41BFB5DCFD9E}" type="pres">
      <dgm:prSet presAssocID="{DBD85E33-2CB1-434C-90D2-BE92B7945AB4}" presName="composite" presStyleCnt="0"/>
      <dgm:spPr/>
    </dgm:pt>
    <dgm:pt modelId="{9012E676-C01A-4790-9E9A-141ADF2CA737}" type="pres">
      <dgm:prSet presAssocID="{DBD85E33-2CB1-434C-90D2-BE92B7945AB4}" presName="ParentAccentShape" presStyleLbl="trBgShp" presStyleIdx="0" presStyleCnt="1" custScaleX="135318" custLinFactNeighborX="-5219" custLinFactNeighborY="-373"/>
      <dgm:spPr/>
    </dgm:pt>
    <dgm:pt modelId="{CBCC04BE-FA35-4D4F-99F7-4603604AAA88}" type="pres">
      <dgm:prSet presAssocID="{DBD85E33-2CB1-434C-90D2-BE92B7945AB4}" presName="ParentText" presStyleLbl="revTx" presStyleIdx="0" presStyleCnt="2" custScaleX="137783" custLinFactNeighborX="-1901" custLinFactNeighborY="-1999">
        <dgm:presLayoutVars>
          <dgm:chMax val="1"/>
          <dgm:chPref val="1"/>
          <dgm:bulletEnabled val="1"/>
        </dgm:presLayoutVars>
      </dgm:prSet>
      <dgm:spPr/>
    </dgm:pt>
    <dgm:pt modelId="{88A0010D-0875-4E54-A499-F5A9F11F8945}" type="pres">
      <dgm:prSet presAssocID="{DBD85E33-2CB1-434C-90D2-BE92B7945AB4}" presName="ChildText" presStyleLbl="revTx" presStyleIdx="1" presStyleCnt="2">
        <dgm:presLayoutVars>
          <dgm:chMax val="0"/>
          <dgm:chPref val="0"/>
        </dgm:presLayoutVars>
      </dgm:prSet>
      <dgm:spPr/>
    </dgm:pt>
    <dgm:pt modelId="{3EB95EE7-CBDC-40A0-8039-905AE7C0CC61}" type="pres">
      <dgm:prSet presAssocID="{DBD85E33-2CB1-434C-90D2-BE92B7945AB4}" presName="ChildAccentShape" presStyleLbl="trBgShp" presStyleIdx="0" presStyleCnt="1"/>
      <dgm:spPr/>
    </dgm:pt>
    <dgm:pt modelId="{77E231B4-A3E8-4312-BA3B-CB71EE740CD5}" type="pres">
      <dgm:prSet presAssocID="{DBD85E33-2CB1-434C-90D2-BE92B7945AB4}" presName="Image" presStyleLbl="alignImgPlace1" presStyleIdx="0" presStyleCnt="1" custScaleX="121155" custLinFactNeighborX="-1045" custLinFactNeighborY="-13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</dgm:ptLst>
  <dgm:cxnLst>
    <dgm:cxn modelId="{00971989-344B-4402-B0DF-DF778CAD1A05}" type="presOf" srcId="{DBD85E33-2CB1-434C-90D2-BE92B7945AB4}" destId="{CBCC04BE-FA35-4D4F-99F7-4603604AAA88}" srcOrd="0" destOrd="0" presId="urn:microsoft.com/office/officeart/2009/3/layout/SnapshotPictureList"/>
    <dgm:cxn modelId="{550717CE-DA9E-4644-90CE-C928C69AFC22}" srcId="{509928D4-707D-4BD7-A0EB-88475A9AA42B}" destId="{DBD85E33-2CB1-434C-90D2-BE92B7945AB4}" srcOrd="0" destOrd="0" parTransId="{1EA46C2D-E2E8-4FB8-8920-9535EA0FC44F}" sibTransId="{B8F9251F-13D5-4445-A58B-526E1795BC96}"/>
    <dgm:cxn modelId="{9CBB5FF6-8E91-450C-8221-4FC4FB4A890A}" type="presOf" srcId="{509928D4-707D-4BD7-A0EB-88475A9AA42B}" destId="{6765E1B3-EA31-4B01-A42B-F10F0D555AFC}" srcOrd="0" destOrd="0" presId="urn:microsoft.com/office/officeart/2009/3/layout/SnapshotPictureList"/>
    <dgm:cxn modelId="{8BA07A89-86E5-45E9-AC7B-279603ECC5E2}" type="presParOf" srcId="{6765E1B3-EA31-4B01-A42B-F10F0D555AFC}" destId="{244408FE-4EFA-4406-8AA4-41BFB5DCFD9E}" srcOrd="0" destOrd="0" presId="urn:microsoft.com/office/officeart/2009/3/layout/SnapshotPictureList"/>
    <dgm:cxn modelId="{A769D86F-368F-4061-AD2A-8430973574D2}" type="presParOf" srcId="{244408FE-4EFA-4406-8AA4-41BFB5DCFD9E}" destId="{9012E676-C01A-4790-9E9A-141ADF2CA737}" srcOrd="0" destOrd="0" presId="urn:microsoft.com/office/officeart/2009/3/layout/SnapshotPictureList"/>
    <dgm:cxn modelId="{6AE80BCC-5F5C-4CD7-96FE-224F55667DF5}" type="presParOf" srcId="{244408FE-4EFA-4406-8AA4-41BFB5DCFD9E}" destId="{CBCC04BE-FA35-4D4F-99F7-4603604AAA88}" srcOrd="1" destOrd="0" presId="urn:microsoft.com/office/officeart/2009/3/layout/SnapshotPictureList"/>
    <dgm:cxn modelId="{2DBAB672-33A5-4EB1-89A7-92D94FB56495}" type="presParOf" srcId="{244408FE-4EFA-4406-8AA4-41BFB5DCFD9E}" destId="{88A0010D-0875-4E54-A499-F5A9F11F8945}" srcOrd="2" destOrd="0" presId="urn:microsoft.com/office/officeart/2009/3/layout/SnapshotPictureList"/>
    <dgm:cxn modelId="{860B217C-2FB8-4305-BF32-B05180003426}" type="presParOf" srcId="{244408FE-4EFA-4406-8AA4-41BFB5DCFD9E}" destId="{3EB95EE7-CBDC-40A0-8039-905AE7C0CC61}" srcOrd="3" destOrd="0" presId="urn:microsoft.com/office/officeart/2009/3/layout/SnapshotPictureList"/>
    <dgm:cxn modelId="{9F7F387E-E7C4-4A4D-A2D2-1A7DBF940D77}" type="presParOf" srcId="{244408FE-4EFA-4406-8AA4-41BFB5DCFD9E}" destId="{77E231B4-A3E8-4312-BA3B-CB71EE740CD5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DD54C6-BC52-46CB-80B7-E4C66A57177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284F496-D0B9-4632-874B-9EEC39C592A2}">
      <dgm:prSet phldrT="[Tekst]"/>
      <dgm:spPr>
        <a:solidFill>
          <a:srgbClr val="C55B11"/>
        </a:solidFill>
      </dgm:spPr>
      <dgm:t>
        <a:bodyPr/>
        <a:lstStyle/>
        <a:p>
          <a:endParaRPr lang="en-GB" dirty="0"/>
        </a:p>
      </dgm:t>
    </dgm:pt>
    <dgm:pt modelId="{DEC6117A-62CA-4B71-9FF0-A30495B967C3}" type="parTrans" cxnId="{44F44FB9-EC0A-4543-9569-87C100F7311A}">
      <dgm:prSet/>
      <dgm:spPr/>
      <dgm:t>
        <a:bodyPr/>
        <a:lstStyle/>
        <a:p>
          <a:endParaRPr lang="en-GB"/>
        </a:p>
      </dgm:t>
    </dgm:pt>
    <dgm:pt modelId="{9B78115F-EE58-4B1C-8963-09DE55B697AD}" type="sibTrans" cxnId="{44F44FB9-EC0A-4543-9569-87C100F7311A}">
      <dgm:prSet/>
      <dgm:spPr/>
      <dgm:t>
        <a:bodyPr/>
        <a:lstStyle/>
        <a:p>
          <a:endParaRPr lang="en-GB"/>
        </a:p>
      </dgm:t>
    </dgm:pt>
    <dgm:pt modelId="{B91C034F-D13A-43DA-B071-5123F2ACD9BD}">
      <dgm:prSet phldrT="[Tekst]"/>
      <dgm:spPr>
        <a:solidFill>
          <a:srgbClr val="2E75B5"/>
        </a:solidFill>
      </dgm:spPr>
      <dgm:t>
        <a:bodyPr/>
        <a:lstStyle/>
        <a:p>
          <a:endParaRPr lang="en-GB" dirty="0"/>
        </a:p>
      </dgm:t>
    </dgm:pt>
    <dgm:pt modelId="{AEFC667B-12EA-46C9-B088-E0F630F5F372}" type="parTrans" cxnId="{948B958D-A482-4EA4-91CE-50E4DAB884B2}">
      <dgm:prSet/>
      <dgm:spPr/>
      <dgm:t>
        <a:bodyPr/>
        <a:lstStyle/>
        <a:p>
          <a:endParaRPr lang="en-GB"/>
        </a:p>
      </dgm:t>
    </dgm:pt>
    <dgm:pt modelId="{6D347F07-F199-4F34-83CC-8AE2EC71EFD3}" type="sibTrans" cxnId="{948B958D-A482-4EA4-91CE-50E4DAB884B2}">
      <dgm:prSet/>
      <dgm:spPr/>
      <dgm:t>
        <a:bodyPr/>
        <a:lstStyle/>
        <a:p>
          <a:endParaRPr lang="en-GB"/>
        </a:p>
      </dgm:t>
    </dgm:pt>
    <dgm:pt modelId="{DB9992F9-C560-424A-8E38-B20424AD97DE}">
      <dgm:prSet phldrT="[Tekst]"/>
      <dgm:spPr>
        <a:solidFill>
          <a:srgbClr val="538234"/>
        </a:solidFill>
      </dgm:spPr>
      <dgm:t>
        <a:bodyPr/>
        <a:lstStyle/>
        <a:p>
          <a:endParaRPr lang="en-GB" dirty="0"/>
        </a:p>
      </dgm:t>
    </dgm:pt>
    <dgm:pt modelId="{27D6AF0F-B6D8-4548-9CEC-3BA81B1F3578}" type="sibTrans" cxnId="{6C56CE08-2541-42BC-BBB1-943F6A204D70}">
      <dgm:prSet/>
      <dgm:spPr/>
      <dgm:t>
        <a:bodyPr/>
        <a:lstStyle/>
        <a:p>
          <a:endParaRPr lang="en-GB"/>
        </a:p>
      </dgm:t>
    </dgm:pt>
    <dgm:pt modelId="{A701096E-261B-40EA-BB39-DB1B2639B1AA}" type="parTrans" cxnId="{6C56CE08-2541-42BC-BBB1-943F6A204D70}">
      <dgm:prSet/>
      <dgm:spPr/>
      <dgm:t>
        <a:bodyPr/>
        <a:lstStyle/>
        <a:p>
          <a:endParaRPr lang="en-GB"/>
        </a:p>
      </dgm:t>
    </dgm:pt>
    <dgm:pt modelId="{8EACC3B7-71C7-45BC-86E4-595076527CC6}" type="pres">
      <dgm:prSet presAssocID="{0BDD54C6-BC52-46CB-80B7-E4C66A571772}" presName="Name0" presStyleCnt="0">
        <dgm:presLayoutVars>
          <dgm:dir/>
          <dgm:animLvl val="lvl"/>
          <dgm:resizeHandles val="exact"/>
        </dgm:presLayoutVars>
      </dgm:prSet>
      <dgm:spPr/>
    </dgm:pt>
    <dgm:pt modelId="{77A7AD9E-C784-4C91-9F6C-A362598CB8D7}" type="pres">
      <dgm:prSet presAssocID="{2284F496-D0B9-4632-874B-9EEC39C592A2}" presName="Name8" presStyleCnt="0"/>
      <dgm:spPr/>
    </dgm:pt>
    <dgm:pt modelId="{6D545321-7EEE-4242-BFF1-14E0C44E3F77}" type="pres">
      <dgm:prSet presAssocID="{2284F496-D0B9-4632-874B-9EEC39C592A2}" presName="level" presStyleLbl="node1" presStyleIdx="0" presStyleCnt="3" custScaleY="71798">
        <dgm:presLayoutVars>
          <dgm:chMax val="1"/>
          <dgm:bulletEnabled val="1"/>
        </dgm:presLayoutVars>
      </dgm:prSet>
      <dgm:spPr/>
    </dgm:pt>
    <dgm:pt modelId="{A00A6E0F-B18D-4724-81AE-F1EF4703F8F7}" type="pres">
      <dgm:prSet presAssocID="{2284F496-D0B9-4632-874B-9EEC39C592A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A8697A3-E65C-4ED3-9F06-8C9F5F7A9F30}" type="pres">
      <dgm:prSet presAssocID="{DB9992F9-C560-424A-8E38-B20424AD97DE}" presName="Name8" presStyleCnt="0"/>
      <dgm:spPr/>
    </dgm:pt>
    <dgm:pt modelId="{619F7C56-AC90-4342-B970-7F4F7489B878}" type="pres">
      <dgm:prSet presAssocID="{DB9992F9-C560-424A-8E38-B20424AD97DE}" presName="level" presStyleLbl="node1" presStyleIdx="1" presStyleCnt="3" custScaleY="60094">
        <dgm:presLayoutVars>
          <dgm:chMax val="1"/>
          <dgm:bulletEnabled val="1"/>
        </dgm:presLayoutVars>
      </dgm:prSet>
      <dgm:spPr/>
    </dgm:pt>
    <dgm:pt modelId="{89163464-800C-4D2D-8C51-54227C46D595}" type="pres">
      <dgm:prSet presAssocID="{DB9992F9-C560-424A-8E38-B20424AD97D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6326106-24B5-462D-B68A-BAE2EC21AAF2}" type="pres">
      <dgm:prSet presAssocID="{B91C034F-D13A-43DA-B071-5123F2ACD9BD}" presName="Name8" presStyleCnt="0"/>
      <dgm:spPr/>
    </dgm:pt>
    <dgm:pt modelId="{D51BE4CC-7881-4142-B848-EFBDDB6E18E0}" type="pres">
      <dgm:prSet presAssocID="{B91C034F-D13A-43DA-B071-5123F2ACD9BD}" presName="level" presStyleLbl="node1" presStyleIdx="2" presStyleCnt="3" custScaleY="48169">
        <dgm:presLayoutVars>
          <dgm:chMax val="1"/>
          <dgm:bulletEnabled val="1"/>
        </dgm:presLayoutVars>
      </dgm:prSet>
      <dgm:spPr/>
    </dgm:pt>
    <dgm:pt modelId="{3A5BA569-5E99-40C4-98C0-6DAE32ED3E94}" type="pres">
      <dgm:prSet presAssocID="{B91C034F-D13A-43DA-B071-5123F2ACD9B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3A44A07-9B81-4362-8749-88171FEC742B}" type="presOf" srcId="{2284F496-D0B9-4632-874B-9EEC39C592A2}" destId="{6D545321-7EEE-4242-BFF1-14E0C44E3F77}" srcOrd="0" destOrd="0" presId="urn:microsoft.com/office/officeart/2005/8/layout/pyramid1"/>
    <dgm:cxn modelId="{6C56CE08-2541-42BC-BBB1-943F6A204D70}" srcId="{0BDD54C6-BC52-46CB-80B7-E4C66A571772}" destId="{DB9992F9-C560-424A-8E38-B20424AD97DE}" srcOrd="1" destOrd="0" parTransId="{A701096E-261B-40EA-BB39-DB1B2639B1AA}" sibTransId="{27D6AF0F-B6D8-4548-9CEC-3BA81B1F3578}"/>
    <dgm:cxn modelId="{4A226B0E-A67A-4E48-9F98-C5B4120393D9}" type="presOf" srcId="{B91C034F-D13A-43DA-B071-5123F2ACD9BD}" destId="{3A5BA569-5E99-40C4-98C0-6DAE32ED3E94}" srcOrd="1" destOrd="0" presId="urn:microsoft.com/office/officeart/2005/8/layout/pyramid1"/>
    <dgm:cxn modelId="{15A1073F-4BE6-45B8-8C76-0AB44F17D3CD}" type="presOf" srcId="{0BDD54C6-BC52-46CB-80B7-E4C66A571772}" destId="{8EACC3B7-71C7-45BC-86E4-595076527CC6}" srcOrd="0" destOrd="0" presId="urn:microsoft.com/office/officeart/2005/8/layout/pyramid1"/>
    <dgm:cxn modelId="{948B958D-A482-4EA4-91CE-50E4DAB884B2}" srcId="{0BDD54C6-BC52-46CB-80B7-E4C66A571772}" destId="{B91C034F-D13A-43DA-B071-5123F2ACD9BD}" srcOrd="2" destOrd="0" parTransId="{AEFC667B-12EA-46C9-B088-E0F630F5F372}" sibTransId="{6D347F07-F199-4F34-83CC-8AE2EC71EFD3}"/>
    <dgm:cxn modelId="{4923AA9F-BF42-4A2C-A6B0-439798DB6B1A}" type="presOf" srcId="{B91C034F-D13A-43DA-B071-5123F2ACD9BD}" destId="{D51BE4CC-7881-4142-B848-EFBDDB6E18E0}" srcOrd="0" destOrd="0" presId="urn:microsoft.com/office/officeart/2005/8/layout/pyramid1"/>
    <dgm:cxn modelId="{92CE82B4-46F5-45C4-AACB-25F6DCC5C863}" type="presOf" srcId="{DB9992F9-C560-424A-8E38-B20424AD97DE}" destId="{619F7C56-AC90-4342-B970-7F4F7489B878}" srcOrd="0" destOrd="0" presId="urn:microsoft.com/office/officeart/2005/8/layout/pyramid1"/>
    <dgm:cxn modelId="{44F44FB9-EC0A-4543-9569-87C100F7311A}" srcId="{0BDD54C6-BC52-46CB-80B7-E4C66A571772}" destId="{2284F496-D0B9-4632-874B-9EEC39C592A2}" srcOrd="0" destOrd="0" parTransId="{DEC6117A-62CA-4B71-9FF0-A30495B967C3}" sibTransId="{9B78115F-EE58-4B1C-8963-09DE55B697AD}"/>
    <dgm:cxn modelId="{C6589ADA-FC5C-497C-A057-3058D58B83E0}" type="presOf" srcId="{2284F496-D0B9-4632-874B-9EEC39C592A2}" destId="{A00A6E0F-B18D-4724-81AE-F1EF4703F8F7}" srcOrd="1" destOrd="0" presId="urn:microsoft.com/office/officeart/2005/8/layout/pyramid1"/>
    <dgm:cxn modelId="{62540CE9-5520-4199-A79A-96116AD61ABA}" type="presOf" srcId="{DB9992F9-C560-424A-8E38-B20424AD97DE}" destId="{89163464-800C-4D2D-8C51-54227C46D595}" srcOrd="1" destOrd="0" presId="urn:microsoft.com/office/officeart/2005/8/layout/pyramid1"/>
    <dgm:cxn modelId="{D98411EF-7516-4023-8664-FB10E6B8A037}" type="presParOf" srcId="{8EACC3B7-71C7-45BC-86E4-595076527CC6}" destId="{77A7AD9E-C784-4C91-9F6C-A362598CB8D7}" srcOrd="0" destOrd="0" presId="urn:microsoft.com/office/officeart/2005/8/layout/pyramid1"/>
    <dgm:cxn modelId="{367A0C67-14F3-4496-A5FE-29EA8307CC4D}" type="presParOf" srcId="{77A7AD9E-C784-4C91-9F6C-A362598CB8D7}" destId="{6D545321-7EEE-4242-BFF1-14E0C44E3F77}" srcOrd="0" destOrd="0" presId="urn:microsoft.com/office/officeart/2005/8/layout/pyramid1"/>
    <dgm:cxn modelId="{FE918237-9D8C-451E-AD35-61B8C8783183}" type="presParOf" srcId="{77A7AD9E-C784-4C91-9F6C-A362598CB8D7}" destId="{A00A6E0F-B18D-4724-81AE-F1EF4703F8F7}" srcOrd="1" destOrd="0" presId="urn:microsoft.com/office/officeart/2005/8/layout/pyramid1"/>
    <dgm:cxn modelId="{6FDDE7ED-185E-4C6D-B801-E6EA997C62BD}" type="presParOf" srcId="{8EACC3B7-71C7-45BC-86E4-595076527CC6}" destId="{2A8697A3-E65C-4ED3-9F06-8C9F5F7A9F30}" srcOrd="1" destOrd="0" presId="urn:microsoft.com/office/officeart/2005/8/layout/pyramid1"/>
    <dgm:cxn modelId="{3F0E9E70-7FF3-47B1-B224-43B83FBABA16}" type="presParOf" srcId="{2A8697A3-E65C-4ED3-9F06-8C9F5F7A9F30}" destId="{619F7C56-AC90-4342-B970-7F4F7489B878}" srcOrd="0" destOrd="0" presId="urn:microsoft.com/office/officeart/2005/8/layout/pyramid1"/>
    <dgm:cxn modelId="{BCED6A26-1EF0-4105-938D-19A0C039D750}" type="presParOf" srcId="{2A8697A3-E65C-4ED3-9F06-8C9F5F7A9F30}" destId="{89163464-800C-4D2D-8C51-54227C46D595}" srcOrd="1" destOrd="0" presId="urn:microsoft.com/office/officeart/2005/8/layout/pyramid1"/>
    <dgm:cxn modelId="{ACF7A618-40F3-4CAB-AF9D-B4D9723EC617}" type="presParOf" srcId="{8EACC3B7-71C7-45BC-86E4-595076527CC6}" destId="{26326106-24B5-462D-B68A-BAE2EC21AAF2}" srcOrd="2" destOrd="0" presId="urn:microsoft.com/office/officeart/2005/8/layout/pyramid1"/>
    <dgm:cxn modelId="{A93822CD-9693-42C5-905B-7A37F5297D8B}" type="presParOf" srcId="{26326106-24B5-462D-B68A-BAE2EC21AAF2}" destId="{D51BE4CC-7881-4142-B848-EFBDDB6E18E0}" srcOrd="0" destOrd="0" presId="urn:microsoft.com/office/officeart/2005/8/layout/pyramid1"/>
    <dgm:cxn modelId="{33AF1AC9-0602-462B-87B8-57F739FEDFA3}" type="presParOf" srcId="{26326106-24B5-462D-B68A-BAE2EC21AAF2}" destId="{3A5BA569-5E99-40C4-98C0-6DAE32ED3E9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0A845-B476-4D2F-82EC-64EBD48F6B58}">
      <dsp:nvSpPr>
        <dsp:cNvPr id="0" name=""/>
        <dsp:cNvSpPr/>
      </dsp:nvSpPr>
      <dsp:spPr>
        <a:xfrm>
          <a:off x="190572" y="1043257"/>
          <a:ext cx="4670984" cy="3323925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88F28-C45E-45B2-A54B-655C8C807DE9}">
      <dsp:nvSpPr>
        <dsp:cNvPr id="0" name=""/>
        <dsp:cNvSpPr/>
      </dsp:nvSpPr>
      <dsp:spPr>
        <a:xfrm>
          <a:off x="0" y="622977"/>
          <a:ext cx="4491389" cy="31441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AD321-CCAD-473C-A106-B52CBC0C1936}">
      <dsp:nvSpPr>
        <dsp:cNvPr id="0" name=""/>
        <dsp:cNvSpPr/>
      </dsp:nvSpPr>
      <dsp:spPr>
        <a:xfrm>
          <a:off x="334094" y="3731815"/>
          <a:ext cx="4224022" cy="394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Kreiranje vlastitog studijskog programa</a:t>
          </a:r>
        </a:p>
      </dsp:txBody>
      <dsp:txXfrm>
        <a:off x="334094" y="3731815"/>
        <a:ext cx="4224022" cy="394553"/>
      </dsp:txXfrm>
    </dsp:sp>
    <dsp:sp modelId="{DBEE56A1-2DA8-45C6-AB47-9A51CDA6EC6A}">
      <dsp:nvSpPr>
        <dsp:cNvPr id="0" name=""/>
        <dsp:cNvSpPr/>
      </dsp:nvSpPr>
      <dsp:spPr>
        <a:xfrm>
          <a:off x="5040739" y="1021252"/>
          <a:ext cx="2135522" cy="332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4EF70-E939-4E8C-B26E-0DBBDC5766AA}">
      <dsp:nvSpPr>
        <dsp:cNvPr id="0" name=""/>
        <dsp:cNvSpPr/>
      </dsp:nvSpPr>
      <dsp:spPr>
        <a:xfrm>
          <a:off x="362585" y="133591"/>
          <a:ext cx="4375613" cy="2907495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84010-CFC5-46CC-9459-AD43D15C5519}">
      <dsp:nvSpPr>
        <dsp:cNvPr id="0" name=""/>
        <dsp:cNvSpPr/>
      </dsp:nvSpPr>
      <dsp:spPr>
        <a:xfrm>
          <a:off x="462690" y="2"/>
          <a:ext cx="3853459" cy="24049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4D50C-98EF-482B-89F3-DEBCEECC573C}">
      <dsp:nvSpPr>
        <dsp:cNvPr id="0" name=""/>
        <dsp:cNvSpPr/>
      </dsp:nvSpPr>
      <dsp:spPr>
        <a:xfrm>
          <a:off x="444687" y="2477974"/>
          <a:ext cx="4260078" cy="456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Upisivanje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(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i</a:t>
          </a:r>
          <a:r>
            <a: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kombiniranje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) 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fizičkih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i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virtualnih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(online) 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kole</a:t>
          </a:r>
          <a:r>
            <a: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gija</a:t>
          </a:r>
          <a:endParaRPr lang="hr-HR" sz="1200" b="1" i="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444687" y="2477974"/>
        <a:ext cx="4260078" cy="456081"/>
      </dsp:txXfrm>
    </dsp:sp>
    <dsp:sp modelId="{D672405D-531B-48A7-A4B4-8D1092301658}">
      <dsp:nvSpPr>
        <dsp:cNvPr id="0" name=""/>
        <dsp:cNvSpPr/>
      </dsp:nvSpPr>
      <dsp:spPr>
        <a:xfrm>
          <a:off x="4608130" y="277208"/>
          <a:ext cx="1683440" cy="2620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2E676-C01A-4790-9E9A-141ADF2CA737}">
      <dsp:nvSpPr>
        <dsp:cNvPr id="0" name=""/>
        <dsp:cNvSpPr/>
      </dsp:nvSpPr>
      <dsp:spPr>
        <a:xfrm>
          <a:off x="0" y="329870"/>
          <a:ext cx="4615501" cy="2427203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231B4-A3E8-4312-BA3B-CB71EE740CD5}">
      <dsp:nvSpPr>
        <dsp:cNvPr id="0" name=""/>
        <dsp:cNvSpPr/>
      </dsp:nvSpPr>
      <dsp:spPr>
        <a:xfrm>
          <a:off x="92523" y="17995"/>
          <a:ext cx="3973534" cy="2295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C04BE-FA35-4D4F-99F7-4603604AAA88}">
      <dsp:nvSpPr>
        <dsp:cNvPr id="0" name=""/>
        <dsp:cNvSpPr/>
      </dsp:nvSpPr>
      <dsp:spPr>
        <a:xfrm>
          <a:off x="83993" y="2339072"/>
          <a:ext cx="4335153" cy="288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Wingdings" panose="05000000000000000000" pitchFamily="2" charset="2"/>
            <a:buNone/>
          </a:pP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Kombiniranje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akademskih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i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neakademskih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načina</a:t>
          </a:r>
          <a:r>
            <a: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 </a:t>
          </a:r>
          <a:r>
            <a:rPr kumimoji="0" lang="en-GB" sz="1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rPr>
            <a:t>učenja</a:t>
          </a:r>
          <a:endParaRPr lang="hr-HR" sz="1200" b="1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83993" y="2339072"/>
        <a:ext cx="4335153" cy="288111"/>
      </dsp:txXfrm>
    </dsp:sp>
    <dsp:sp modelId="{88A0010D-0875-4E54-A499-F5A9F11F8945}">
      <dsp:nvSpPr>
        <dsp:cNvPr id="0" name=""/>
        <dsp:cNvSpPr/>
      </dsp:nvSpPr>
      <dsp:spPr>
        <a:xfrm>
          <a:off x="4154567" y="338924"/>
          <a:ext cx="1559405" cy="2427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45321-7EEE-4242-BFF1-14E0C44E3F77}">
      <dsp:nvSpPr>
        <dsp:cNvPr id="0" name=""/>
        <dsp:cNvSpPr/>
      </dsp:nvSpPr>
      <dsp:spPr>
        <a:xfrm>
          <a:off x="1619455" y="0"/>
          <a:ext cx="2147984" cy="2114371"/>
        </a:xfrm>
        <a:prstGeom prst="trapezoid">
          <a:avLst>
            <a:gd name="adj" fmla="val 50795"/>
          </a:avLst>
        </a:prstGeom>
        <a:solidFill>
          <a:srgbClr val="C55B1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1619455" y="0"/>
        <a:ext cx="2147984" cy="2114371"/>
      </dsp:txXfrm>
    </dsp:sp>
    <dsp:sp modelId="{619F7C56-AC90-4342-B970-7F4F7489B878}">
      <dsp:nvSpPr>
        <dsp:cNvPr id="0" name=""/>
        <dsp:cNvSpPr/>
      </dsp:nvSpPr>
      <dsp:spPr>
        <a:xfrm>
          <a:off x="720537" y="2114371"/>
          <a:ext cx="3945820" cy="1769701"/>
        </a:xfrm>
        <a:prstGeom prst="trapezoid">
          <a:avLst>
            <a:gd name="adj" fmla="val 50795"/>
          </a:avLst>
        </a:prstGeom>
        <a:solidFill>
          <a:srgbClr val="5382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1411055" y="2114371"/>
        <a:ext cx="2564783" cy="1769701"/>
      </dsp:txXfrm>
    </dsp:sp>
    <dsp:sp modelId="{D51BE4CC-7881-4142-B848-EFBDDB6E18E0}">
      <dsp:nvSpPr>
        <dsp:cNvPr id="0" name=""/>
        <dsp:cNvSpPr/>
      </dsp:nvSpPr>
      <dsp:spPr>
        <a:xfrm>
          <a:off x="0" y="3884073"/>
          <a:ext cx="5386895" cy="1418523"/>
        </a:xfrm>
        <a:prstGeom prst="trapezoid">
          <a:avLst>
            <a:gd name="adj" fmla="val 50795"/>
          </a:avLst>
        </a:prstGeom>
        <a:solidFill>
          <a:srgbClr val="2E75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942706" y="3884073"/>
        <a:ext cx="3501481" cy="1418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0ABEC-5693-46B8-B123-E38B4868D535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EA717-43C8-4C52-9338-3B680F54C5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594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B0285-DE6B-4376-B20D-CDD46E5E7A3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67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0543-5E3A-4A6C-92EF-BD70531A9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7E9E9-87BF-478F-AE4F-29EB4152A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6639A-6FF2-48CD-B3F1-64828B3B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36F1-7336-4E28-B406-A543F6135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1EBD-1D37-413D-97A8-AD2FA892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316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B429-73BC-4C2A-B76C-26CCC7C45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6CC1D-2C0E-4468-A323-C2269748D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AC96E-CC3B-46B8-9E56-195475A61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B86DA-7AAE-466D-8419-3A9BD177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9E9C8-80B6-4590-83AA-337D3C9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030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CF1790-4AE4-4890-833D-A55EF37197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90DA0-9941-4B0D-98F8-F63C07FD1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9D7F8-331A-466B-BB8E-96A3AF57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84229-0DD2-45E7-AECF-B548F21F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47E3C-F4BD-4C37-9B17-6E41190F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2464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79021-A128-524A-B08F-48296C0D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058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30F91-8D53-A14F-80D9-4C07AF52B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66421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903C0-23D6-C04B-A1CE-EC1271F7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73109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C557C-AA5C-0D41-92CD-78E6E7AC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57033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B0252-4913-0C43-9EE5-EE233494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60841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515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28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AC6FB-54A8-1544-8F66-B397A734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1082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35E2-BEB1-4296-8F03-2B19D9AB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830B4-093E-4D58-9A2D-DEE8BFDDA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10112-B8E7-44D3-AF34-01F1A9C6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170F9-3FE2-4CC2-9726-7CDC03A3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471E8-791A-431B-A55A-C7197515D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0217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10B2B-A96A-7345-913C-BA9C948D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5372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54A3-61AB-45A3-AF3D-867BB890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8B57C-9CBB-4D0E-B82B-51FEA893B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85F96-0EA4-4785-8225-79758BAF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84FED-F823-4F1A-B161-A518DF68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78163-6C3C-4CEB-8DC8-56881AF4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135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9F6D0-BC05-4E68-AC11-6FC5CE83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69BA8-0FCF-4E16-99A5-6D416B39D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8A659-070D-43A4-A90C-631DBE864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AF634-019C-4A1A-9896-8EAC8F95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A9B84-6680-4DAA-B255-FAB025E0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3BD27-D9E9-471B-B76A-61037AEC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365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9C25-4BDC-4152-8C40-0B4C3B57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D6017-3C86-4BE8-8F99-6DE6DBD68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0094D-58E8-4801-AF6D-A89D98F85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9E354-86F5-42F3-95E2-E2D78A252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51C56-48F7-4EDB-9248-E3FFE4A36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7BA82-3D9E-4E23-A7DC-158CD176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1BE00-7F5F-4939-8C0F-855A8DC3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16073-F198-4BCA-B247-DF3514D3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902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BD3D-87ED-4ACF-9DD1-A5C6A1D3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E5B9A-4443-4E25-9F45-0321CAC3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FDDE8-C887-4C05-9D3C-37AA2CB8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E2A0A-0544-4F0C-9D1A-BC27F7FF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901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605AD-E65E-4ED8-A6DF-1C9BE712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85135-C401-48D6-BDF3-3D020C46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5D515-EAFD-495C-A8E2-FD778E6B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754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AFE63-6154-4C00-AC4B-2FFA8F0E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A5FB9-FDF9-49FE-B809-24FE3D2F0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0A1D6-6264-464E-ACE7-144C62B13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47E68-649E-4746-B847-631FA20E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66777-9AF7-441B-99C7-12024E7A8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21BD2-13A8-4FC6-BBA0-34C9B123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810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8E29A-4486-459A-AAB6-25D388BB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97AE1-374E-4D08-9880-CC83438C1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1D32A-409A-422D-821A-0DC4B1FD0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D5E94-8AD1-421C-91DA-57D7B7A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4D417-FA25-4CBE-B264-05F97B57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59259-DD57-47DE-83E6-5CD192D2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122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Relationship Id="rId4" Type="http://schemas.openxmlformats.org/officeDocument/2006/relationships/image" Target="file:////Volumes/LaCie/KACE/Opdrachten/YUFE/PPT/Content-page/CONTENT%20&#8211;%2013@2x.jpg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LaCie/KACE/Opdrachten/YUFE/PPT/Content-page/CONTENT%20&#8211;%209@2x.jpg" TargetMode="External"/><Relationship Id="rId2" Type="http://schemas.openxmlformats.org/officeDocument/2006/relationships/image" Target="../media/image1.jp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/Volumes/LaCie/KACE/Opdrachten/YUFE/PPT/Front-page/FRONT%20&#8211;%202@2x.jpg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/Volumes/LaCie/KACE/Opdrachten/YUFE/PPT/Content-page/CONTENT%20&#8211;%206@2x.jpg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Relationship Id="rId4" Type="http://schemas.openxmlformats.org/officeDocument/2006/relationships/image" Target="file:////Volumes/LaCie/KACE/Opdrachten/YUFE/PPT/Content-page/CONTENT%20&#8211;%2014@2x.jpg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Relationship Id="rId4" Type="http://schemas.openxmlformats.org/officeDocument/2006/relationships/image" Target="file:////Volumes/LaCie/KACE/Opdrachten/YUFE/PPT/Front-page/FRONT%20&#8211;%205@2x.jpg" TargetMode="Externa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file:////Volumes/LaCie/KACE/Opdrachten/YUFE/PPT/Content-page/CONTENT%20&#8211;%209@2x.jpg" TargetMode="External"/><Relationship Id="rId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Relationship Id="rId4" Type="http://schemas.openxmlformats.org/officeDocument/2006/relationships/image" Target="file:////Volumes/LaCie/KACE/Opdrachten/YUFE/PPT/Content-page/CONTENT%20&#8211;%201@2x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07C10-C8E9-42CF-92F1-FA43F3F83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43C0F-5007-4F61-9066-3BF5A52CB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60100-BB1B-45D3-9215-2DCF0F560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50DC-E2FD-4954-95AB-EEC21ED216E8}" type="datetimeFigureOut">
              <a:rPr lang="hr-HR" smtClean="0"/>
              <a:t>22.1.2024.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BF781-E42F-4AC8-9A8B-9FE9B6A5B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EC16E-6855-4F91-BF28-E3C1CE17E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12E53-17E5-424C-A691-DEA7132ADB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833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22425"/>
            <a:ext cx="8829676" cy="12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1" y="3199605"/>
            <a:ext cx="8829674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813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22425"/>
            <a:ext cx="11358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1" y="3082925"/>
            <a:ext cx="11358562" cy="3303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2301031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D90959B-C7B4-C548-A684-B9B5FA4C5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287"/>
            <a:ext cx="4505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9F5BB-038E-734A-87D0-E0676CB06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4699"/>
            <a:ext cx="4505325" cy="2862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7471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2922587"/>
            <a:ext cx="11401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4383087"/>
            <a:ext cx="11401425" cy="184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823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523" y="1591541"/>
            <a:ext cx="5243513" cy="12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4524" y="3168721"/>
            <a:ext cx="5243512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92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920E60-EF27-664A-A460-0EE6851B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1708150"/>
            <a:ext cx="604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F116C1-C765-2748-A214-CDB308940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013" y="3168650"/>
            <a:ext cx="6048375" cy="2760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1280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r:link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22425"/>
            <a:ext cx="11358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1" y="3082925"/>
            <a:ext cx="11358562" cy="3303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2712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7054" y="2148077"/>
            <a:ext cx="851789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29638" y="3121279"/>
            <a:ext cx="9531350" cy="2265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03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651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3111500"/>
            <a:ext cx="10515600" cy="331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6412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notesSlide" Target="../notesSlides/notesSlide1.xml"/><Relationship Id="rId7" Type="http://schemas.openxmlformats.org/officeDocument/2006/relationships/diagramLayout" Target="../diagrams/layout4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6" Type="http://schemas.openxmlformats.org/officeDocument/2006/relationships/diagramData" Target="../diagrams/data4.xml"/><Relationship Id="rId5" Type="http://schemas.openxmlformats.org/officeDocument/2006/relationships/image" Target="file:////Volumes/LaCie/KACE/Opdrachten/YUFE/PPT/Content-page/CONTENT%20&#8211;%209@2x.jpg" TargetMode="External"/><Relationship Id="rId10" Type="http://schemas.microsoft.com/office/2007/relationships/diagramDrawing" Target="../diagrams/drawing4.xml"/><Relationship Id="rId4" Type="http://schemas.openxmlformats.org/officeDocument/2006/relationships/image" Target="../media/image1.jpg"/><Relationship Id="rId9" Type="http://schemas.openxmlformats.org/officeDocument/2006/relationships/diagramColors" Target="../diagrams/colors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jpg"/><Relationship Id="rId4" Type="http://schemas.openxmlformats.org/officeDocument/2006/relationships/image" Target="file:////Volumes/LaCie/KACE/Opdrachten/YUFE/PPT/Content-page/CONTENT%20&#8211;%201@2x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8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>
            <a:extLst>
              <a:ext uri="{FF2B5EF4-FFF2-40B4-BE49-F238E27FC236}">
                <a16:creationId xmlns:a16="http://schemas.microsoft.com/office/drawing/2014/main" id="{9BA5E9F4-D0B2-BE4F-8893-71D851575D3E}"/>
              </a:ext>
            </a:extLst>
          </p:cNvPr>
          <p:cNvSpPr txBox="1">
            <a:spLocks/>
          </p:cNvSpPr>
          <p:nvPr/>
        </p:nvSpPr>
        <p:spPr>
          <a:xfrm>
            <a:off x="179832" y="1136342"/>
            <a:ext cx="5723818" cy="4354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Europsko</a:t>
            </a:r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S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veučilište: </a:t>
            </a:r>
            <a:endParaRPr kumimoji="0" lang="hr-H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k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roz</a:t>
            </a:r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otvoreni program do YUFE (Europske) diplome</a:t>
            </a:r>
          </a:p>
        </p:txBody>
      </p:sp>
    </p:spTree>
    <p:extLst>
      <p:ext uri="{BB962C8B-B14F-4D97-AF65-F5344CB8AC3E}">
        <p14:creationId xmlns:p14="http://schemas.microsoft.com/office/powerpoint/2010/main" val="2475303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r:link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2103C-D322-4044-8F29-3AD020ACB71C}"/>
              </a:ext>
            </a:extLst>
          </p:cNvPr>
          <p:cNvSpPr txBox="1">
            <a:spLocks noChangeAspect="1"/>
          </p:cNvSpPr>
          <p:nvPr/>
        </p:nvSpPr>
        <p:spPr>
          <a:xfrm>
            <a:off x="1017779" y="565885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YUFE obrazovna ponuda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graphicFrame>
        <p:nvGraphicFramePr>
          <p:cNvPr id="3" name="Dijagram 5">
            <a:extLst>
              <a:ext uri="{FF2B5EF4-FFF2-40B4-BE49-F238E27FC236}">
                <a16:creationId xmlns:a16="http://schemas.microsoft.com/office/drawing/2014/main" id="{7ABC6AAD-5BAD-4860-91AC-E49C06345701}"/>
              </a:ext>
            </a:extLst>
          </p:cNvPr>
          <p:cNvGraphicFramePr/>
          <p:nvPr>
            <p:extLst/>
          </p:nvPr>
        </p:nvGraphicFramePr>
        <p:xfrm>
          <a:off x="102743" y="1404593"/>
          <a:ext cx="5386895" cy="5302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kstni okvir 2">
            <a:extLst>
              <a:ext uri="{FF2B5EF4-FFF2-40B4-BE49-F238E27FC236}">
                <a16:creationId xmlns:a16="http://schemas.microsoft.com/office/drawing/2014/main" id="{266076F6-416F-4D4C-8B29-5EB10ECF8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740" y="3998851"/>
            <a:ext cx="2686900" cy="635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YUFE </a:t>
            </a:r>
            <a:r>
              <a:rPr kumimoji="0" lang="hr-H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mikrokvalifikacije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5" name="Tekstni okvir 2">
            <a:extLst>
              <a:ext uri="{FF2B5EF4-FFF2-40B4-BE49-F238E27FC236}">
                <a16:creationId xmlns:a16="http://schemas.microsoft.com/office/drawing/2014/main" id="{2330F72A-9CA2-4112-9C0E-1F67D193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051" y="5698275"/>
            <a:ext cx="3508278" cy="635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Pojedinačni kolegiji/aktivnosti</a:t>
            </a:r>
          </a:p>
        </p:txBody>
      </p:sp>
      <p:sp>
        <p:nvSpPr>
          <p:cNvPr id="6" name="Tekstni okvir 2">
            <a:extLst>
              <a:ext uri="{FF2B5EF4-FFF2-40B4-BE49-F238E27FC236}">
                <a16:creationId xmlns:a16="http://schemas.microsoft.com/office/drawing/2014/main" id="{F1798D69-C29D-46D0-A0BB-F6DCA751B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346" y="2474298"/>
            <a:ext cx="1183688" cy="10782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YUFE </a:t>
            </a: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</a:b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Studij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7" name="TekstniOkvir 12">
            <a:extLst>
              <a:ext uri="{FF2B5EF4-FFF2-40B4-BE49-F238E27FC236}">
                <a16:creationId xmlns:a16="http://schemas.microsoft.com/office/drawing/2014/main" id="{4F0ECE2B-24F3-4B77-9F6C-6658BACE07FB}"/>
              </a:ext>
            </a:extLst>
          </p:cNvPr>
          <p:cNvSpPr txBox="1"/>
          <p:nvPr/>
        </p:nvSpPr>
        <p:spPr>
          <a:xfrm>
            <a:off x="5617851" y="5345663"/>
            <a:ext cx="6471405" cy="136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62865" lvl="1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90620" algn="l"/>
              </a:tabLst>
              <a:defRPr/>
            </a:pPr>
            <a:r>
              <a:rPr kumimoji="0" lang="hr-HR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YUFE Student </a:t>
            </a:r>
            <a:r>
              <a:rPr kumimoji="0" lang="hr-HR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Journey</a:t>
            </a:r>
            <a:r>
              <a:rPr kumimoji="0" lang="hr-HR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program</a:t>
            </a:r>
          </a:p>
          <a:p>
            <a:pPr marL="0" marR="62865" lvl="1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90620" algn="l"/>
              </a:tabLst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Upisivanje pojedinačnih kolegija/aktivnosti: akademskih kolegija, jezičnih tečajeva, volonterskih programa, poduzetničkih aktivnosti…</a:t>
            </a:r>
          </a:p>
          <a:p>
            <a:pPr marL="0" marR="62865" lvl="1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90620" algn="l"/>
              </a:tabLst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Trenutno u ponudi preko 390 kolegija i oko 120 izvannastavnih aktivnosti</a:t>
            </a:r>
          </a:p>
        </p:txBody>
      </p:sp>
      <p:cxnSp>
        <p:nvCxnSpPr>
          <p:cNvPr id="8" name="Ravni poveznik 14">
            <a:extLst>
              <a:ext uri="{FF2B5EF4-FFF2-40B4-BE49-F238E27FC236}">
                <a16:creationId xmlns:a16="http://schemas.microsoft.com/office/drawing/2014/main" id="{49BD9114-0DDB-4A1A-BDB8-F47344A34A4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257799" y="6026427"/>
            <a:ext cx="36005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niOkvir 16">
            <a:extLst>
              <a:ext uri="{FF2B5EF4-FFF2-40B4-BE49-F238E27FC236}">
                <a16:creationId xmlns:a16="http://schemas.microsoft.com/office/drawing/2014/main" id="{D6B26C2A-A4E9-4BB5-A025-CC555350C613}"/>
              </a:ext>
            </a:extLst>
          </p:cNvPr>
          <p:cNvSpPr txBox="1"/>
          <p:nvPr/>
        </p:nvSpPr>
        <p:spPr>
          <a:xfrm>
            <a:off x="5617851" y="3582164"/>
            <a:ext cx="6471405" cy="12076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62865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90620" algn="l"/>
              </a:tabLst>
              <a:defRPr/>
            </a:pPr>
            <a:r>
              <a:rPr kumimoji="0" lang="hr-HR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YUFE Minors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program</a:t>
            </a:r>
          </a:p>
          <a:p>
            <a:pPr marL="0" marR="62865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90620" algn="l"/>
              </a:tabLst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“mini-programi” od 30 ECTS-a koji uključuju i projektno učenje na izazovima u zajednici.</a:t>
            </a:r>
          </a:p>
          <a:p>
            <a:pPr marL="0" marR="62865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90620" algn="l"/>
              </a:tabLst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Svaki YUFE Minor kombinira fizičku mobilnost i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online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obrazovanje.</a:t>
            </a:r>
          </a:p>
        </p:txBody>
      </p:sp>
      <p:cxnSp>
        <p:nvCxnSpPr>
          <p:cNvPr id="10" name="Ravni poveznik 17">
            <a:extLst>
              <a:ext uri="{FF2B5EF4-FFF2-40B4-BE49-F238E27FC236}">
                <a16:creationId xmlns:a16="http://schemas.microsoft.com/office/drawing/2014/main" id="{B4FE40E7-8882-4B61-A61D-E5B745DDF5C3}"/>
              </a:ext>
            </a:extLst>
          </p:cNvPr>
          <p:cNvCxnSpPr>
            <a:cxnSpLocks/>
          </p:cNvCxnSpPr>
          <p:nvPr/>
        </p:nvCxnSpPr>
        <p:spPr>
          <a:xfrm>
            <a:off x="4475747" y="4327560"/>
            <a:ext cx="114210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9">
            <a:extLst>
              <a:ext uri="{FF2B5EF4-FFF2-40B4-BE49-F238E27FC236}">
                <a16:creationId xmlns:a16="http://schemas.microsoft.com/office/drawing/2014/main" id="{BB8338A8-9A40-4C00-8390-5AD876A992F6}"/>
              </a:ext>
            </a:extLst>
          </p:cNvPr>
          <p:cNvSpPr txBox="1"/>
          <p:nvPr/>
        </p:nvSpPr>
        <p:spPr>
          <a:xfrm>
            <a:off x="5625912" y="1956752"/>
            <a:ext cx="6471405" cy="9244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62865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90620" algn="l"/>
              </a:tabLst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YUFE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Bachelor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marR="62865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90620" algn="l"/>
              </a:tabLst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Novi međunarodni studij (u budućnosti)</a:t>
            </a:r>
          </a:p>
          <a:p>
            <a:pPr marL="0" marR="62865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90620" algn="l"/>
              </a:tabLst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Potencijal dodjeljivanja „Europske Diplome”</a:t>
            </a:r>
          </a:p>
        </p:txBody>
      </p:sp>
      <p:cxnSp>
        <p:nvCxnSpPr>
          <p:cNvPr id="12" name="Ravni poveznik 20">
            <a:extLst>
              <a:ext uri="{FF2B5EF4-FFF2-40B4-BE49-F238E27FC236}">
                <a16:creationId xmlns:a16="http://schemas.microsoft.com/office/drawing/2014/main" id="{9D03E78B-AA7D-4DED-A3CA-053214BD62F4}"/>
              </a:ext>
            </a:extLst>
          </p:cNvPr>
          <p:cNvCxnSpPr>
            <a:cxnSpLocks/>
          </p:cNvCxnSpPr>
          <p:nvPr/>
        </p:nvCxnSpPr>
        <p:spPr>
          <a:xfrm>
            <a:off x="3474720" y="2418994"/>
            <a:ext cx="214313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E3C22-E72A-425B-866E-7B91C0B4F77F}"/>
              </a:ext>
            </a:extLst>
          </p:cNvPr>
          <p:cNvSpPr/>
          <p:nvPr/>
        </p:nvSpPr>
        <p:spPr>
          <a:xfrm>
            <a:off x="102742" y="5257800"/>
            <a:ext cx="5386895" cy="152399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703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76FCE-4EEB-4BC9-A6EA-B5C3A9F124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532" y="1867277"/>
            <a:ext cx="4791075" cy="4351337"/>
          </a:xfrm>
        </p:spPr>
        <p:txBody>
          <a:bodyPr>
            <a:normAutofit/>
          </a:bodyPr>
          <a:lstStyle/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Upisi u program dva puta godišnje: ožujak/travanj i listopad/studeni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Upisom u program stječete određena prava (upis kolegija i aktivnosti), ali ne i obaveze </a:t>
            </a:r>
            <a:b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-&gt; program je u potpunosti izboran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Kolegiji/aktivnosti mogu se upisivati u sklopu studija ili kao dodatni elementi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Trajanje: maksimalno 2 godine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Integrirana i zajamčena mobilnost</a:t>
            </a:r>
            <a:endParaRPr lang="en-GB" sz="18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D007E-4DCE-49A6-AF99-57C4DAE3E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40" y="1769623"/>
            <a:ext cx="4554243" cy="45542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B3EA2D-7F18-4E48-9C3E-9B54EC6F6D39}"/>
              </a:ext>
            </a:extLst>
          </p:cNvPr>
          <p:cNvSpPr/>
          <p:nvPr/>
        </p:nvSpPr>
        <p:spPr>
          <a:xfrm>
            <a:off x="11635246" y="6401154"/>
            <a:ext cx="556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1/2</a:t>
            </a:r>
            <a:endParaRPr lang="hr-H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60FC7C-BE61-40C3-A865-86DBB799CBA0}"/>
              </a:ext>
            </a:extLst>
          </p:cNvPr>
          <p:cNvSpPr txBox="1">
            <a:spLocks/>
          </p:cNvSpPr>
          <p:nvPr/>
        </p:nvSpPr>
        <p:spPr>
          <a:xfrm>
            <a:off x="1210322" y="481389"/>
            <a:ext cx="6690803" cy="1123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36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Studentsko putovanje (</a:t>
            </a:r>
            <a:r>
              <a:rPr lang="hr-HR" sz="3600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</a:t>
            </a:r>
            <a:r>
              <a:rPr lang="hr-HR" sz="3600" b="1" i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Student Journey</a:t>
            </a:r>
            <a:r>
              <a:rPr lang="hr-HR" sz="36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br>
              <a:rPr lang="hr-HR" sz="36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hr-HR" sz="36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2404101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8C1861-F25F-4112-886F-A3FCB66FD414}"/>
              </a:ext>
            </a:extLst>
          </p:cNvPr>
          <p:cNvSpPr/>
          <p:nvPr/>
        </p:nvSpPr>
        <p:spPr>
          <a:xfrm>
            <a:off x="10820400" y="22860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7ED30-37E4-439A-A25C-C32EE775A421}"/>
              </a:ext>
            </a:extLst>
          </p:cNvPr>
          <p:cNvSpPr txBox="1"/>
          <p:nvPr/>
        </p:nvSpPr>
        <p:spPr>
          <a:xfrm>
            <a:off x="424722" y="1746392"/>
            <a:ext cx="503955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hr-HR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Što vam se nudi ako upišete ovaj program: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390 akademskih kolegija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68 jezičnih tečajeva i aktivnosti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27 volonterskih aktivnosti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 stručnih aktivnosti/praksi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hr-HR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studenti u prosjeku upisuju aktivnosti s gotovo 3 druga YUFE sveučilišta tijekom trajanja programa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hr-HR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hr-HR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Dosadašnji rezultati: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preko 860 upisanih studenata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preko 100 studenata završilo program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ADDCB-6E09-4FBA-86F1-4871DE48E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81" y="2286000"/>
            <a:ext cx="6586314" cy="31636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7C9F7F-87FF-4BC2-8AC2-BA7834BADA51}"/>
              </a:ext>
            </a:extLst>
          </p:cNvPr>
          <p:cNvSpPr/>
          <p:nvPr/>
        </p:nvSpPr>
        <p:spPr>
          <a:xfrm>
            <a:off x="11635246" y="6401154"/>
            <a:ext cx="556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2/2</a:t>
            </a:r>
            <a:endParaRPr lang="hr-H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C5089A-DC5B-400A-A918-314953C66718}"/>
              </a:ext>
            </a:extLst>
          </p:cNvPr>
          <p:cNvSpPr txBox="1">
            <a:spLocks/>
          </p:cNvSpPr>
          <p:nvPr/>
        </p:nvSpPr>
        <p:spPr>
          <a:xfrm>
            <a:off x="1210322" y="481389"/>
            <a:ext cx="6690803" cy="1123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36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Studentsko putovanje (</a:t>
            </a:r>
            <a:r>
              <a:rPr lang="hr-HR" sz="3600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</a:t>
            </a:r>
            <a:r>
              <a:rPr lang="hr-HR" sz="3600" b="1" i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Student Journey</a:t>
            </a:r>
            <a:r>
              <a:rPr lang="hr-HR" sz="36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br>
              <a:rPr lang="hr-HR" sz="36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hr-HR" sz="3600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1662300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 rot="19114471">
            <a:off x="140881" y="2214587"/>
            <a:ext cx="609599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5490" marR="5080" indent="-733425" algn="l">
              <a:spcBef>
                <a:spcPts val="100"/>
              </a:spcBef>
            </a:pPr>
            <a:r>
              <a:rPr lang="hr-HR" sz="3600" spc="-5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 (headings)"/>
              </a:rPr>
              <a:t>Kako se </a:t>
            </a:r>
            <a:r>
              <a:rPr lang="hr-HR" sz="3600" spc="-5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prijaviti za </a:t>
            </a:r>
            <a:br>
              <a:rPr lang="hr-HR" sz="3600" b="1" spc="-5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hr-HR" sz="3600" b="1" spc="-5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YUFE Student </a:t>
            </a:r>
            <a:r>
              <a:rPr lang="hr-HR" sz="3600" b="1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Journey</a:t>
            </a:r>
            <a:r>
              <a:rPr lang="hr-HR" sz="3600" b="1" spc="-5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 (headings)"/>
              </a:rPr>
              <a:t>?</a:t>
            </a:r>
            <a:endParaRPr sz="3600" b="1" spc="-5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pass (headings)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595743"/>
              </p:ext>
            </p:extLst>
          </p:nvPr>
        </p:nvGraphicFramePr>
        <p:xfrm>
          <a:off x="6193653" y="2169718"/>
          <a:ext cx="5885815" cy="15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90805">
                        <a:lnSpc>
                          <a:spcPct val="120000"/>
                        </a:lnSpc>
                      </a:pPr>
                      <a:r>
                        <a:rPr kumimoji="0" lang="hr-HR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Minimalni uvjeti:</a:t>
                      </a:r>
                    </a:p>
                    <a:p>
                      <a:pPr marL="433705" indent="-342900">
                        <a:lnSpc>
                          <a:spcPct val="12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kumimoji="0" lang="hr-HR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Znanje engleskog jezika na (minimalno) B2 razini</a:t>
                      </a:r>
                    </a:p>
                    <a:p>
                      <a:pPr marL="90805">
                        <a:lnSpc>
                          <a:spcPts val="1989"/>
                        </a:lnSpc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E2CEED0-195B-41F0-B45C-F90455495B38}"/>
              </a:ext>
            </a:extLst>
          </p:cNvPr>
          <p:cNvSpPr/>
          <p:nvPr/>
        </p:nvSpPr>
        <p:spPr>
          <a:xfrm>
            <a:off x="6095999" y="3483079"/>
            <a:ext cx="5684139" cy="1629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Informacije/dokumenti za priložiti:</a:t>
            </a:r>
          </a:p>
          <a:p>
            <a:pPr marL="433705" marR="0" lvl="0" indent="-3429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Osnovne osobne informacije</a:t>
            </a:r>
          </a:p>
          <a:p>
            <a:pPr marL="433705" marR="0" lvl="0" indent="-3429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Potvrda o studiranju</a:t>
            </a:r>
          </a:p>
          <a:p>
            <a:pPr marL="433705" marR="0" lvl="0" indent="-3429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Dokaz o jezičnim kompetencijama (opcionalno)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534" y="210876"/>
            <a:ext cx="4207461" cy="1250157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Minors</a:t>
            </a:r>
            <a:endParaRPr lang="en-GB" sz="36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E6DA41-EA5D-42A4-9ECB-864FFB4E5CBD}"/>
              </a:ext>
            </a:extLst>
          </p:cNvPr>
          <p:cNvGrpSpPr/>
          <p:nvPr/>
        </p:nvGrpSpPr>
        <p:grpSpPr>
          <a:xfrm>
            <a:off x="222017" y="2831977"/>
            <a:ext cx="11781707" cy="3745315"/>
            <a:chOff x="137333" y="1975360"/>
            <a:chExt cx="11946215" cy="44155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777A6A-C8CA-4D6A-98A6-6D9904056761}"/>
                </a:ext>
              </a:extLst>
            </p:cNvPr>
            <p:cNvGrpSpPr/>
            <p:nvPr/>
          </p:nvGrpSpPr>
          <p:grpSpPr>
            <a:xfrm>
              <a:off x="219762" y="3018408"/>
              <a:ext cx="11782847" cy="3372453"/>
              <a:chOff x="219762" y="3018408"/>
              <a:chExt cx="11782847" cy="3372453"/>
            </a:xfrm>
          </p:grpSpPr>
          <p:sp>
            <p:nvSpPr>
              <p:cNvPr id="4" name="Freeform: Shape 38">
                <a:extLst>
                  <a:ext uri="{FF2B5EF4-FFF2-40B4-BE49-F238E27FC236}">
                    <a16:creationId xmlns:a16="http://schemas.microsoft.com/office/drawing/2014/main" id="{A3D83D60-48C2-4A77-B506-67C4BC5DADC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877122" y="4028084"/>
                <a:ext cx="1578117" cy="1579688"/>
              </a:xfrm>
              <a:custGeom>
                <a:avLst/>
                <a:gdLst>
                  <a:gd name="connsiteX0" fmla="*/ 0 w 2318460"/>
                  <a:gd name="connsiteY0" fmla="*/ 0 h 2307322"/>
                  <a:gd name="connsiteX1" fmla="*/ 110201 w 2318460"/>
                  <a:gd name="connsiteY1" fmla="*/ 0 h 2307322"/>
                  <a:gd name="connsiteX2" fmla="*/ 137752 w 2318460"/>
                  <a:gd name="connsiteY2" fmla="*/ 4239 h 2307322"/>
                  <a:gd name="connsiteX3" fmla="*/ 680280 w 2318460"/>
                  <a:gd name="connsiteY3" fmla="*/ 4239 h 2307322"/>
                  <a:gd name="connsiteX4" fmla="*/ 760811 w 2318460"/>
                  <a:gd name="connsiteY4" fmla="*/ 129274 h 2307322"/>
                  <a:gd name="connsiteX5" fmla="*/ 712068 w 2318460"/>
                  <a:gd name="connsiteY5" fmla="*/ 300934 h 2307322"/>
                  <a:gd name="connsiteX6" fmla="*/ 911278 w 2318460"/>
                  <a:gd name="connsiteY6" fmla="*/ 500143 h 2307322"/>
                  <a:gd name="connsiteX7" fmla="*/ 1110487 w 2318460"/>
                  <a:gd name="connsiteY7" fmla="*/ 300934 h 2307322"/>
                  <a:gd name="connsiteX8" fmla="*/ 1059625 w 2318460"/>
                  <a:gd name="connsiteY8" fmla="*/ 129274 h 2307322"/>
                  <a:gd name="connsiteX9" fmla="*/ 1142276 w 2318460"/>
                  <a:gd name="connsiteY9" fmla="*/ 4239 h 2307322"/>
                  <a:gd name="connsiteX10" fmla="*/ 1684804 w 2318460"/>
                  <a:gd name="connsiteY10" fmla="*/ 4239 h 2307322"/>
                  <a:gd name="connsiteX11" fmla="*/ 1712355 w 2318460"/>
                  <a:gd name="connsiteY11" fmla="*/ 0 h 2307322"/>
                  <a:gd name="connsiteX12" fmla="*/ 1822556 w 2318460"/>
                  <a:gd name="connsiteY12" fmla="*/ 0 h 2307322"/>
                  <a:gd name="connsiteX13" fmla="*/ 1822556 w 2318460"/>
                  <a:gd name="connsiteY13" fmla="*/ 137751 h 2307322"/>
                  <a:gd name="connsiteX14" fmla="*/ 1822556 w 2318460"/>
                  <a:gd name="connsiteY14" fmla="*/ 680279 h 2307322"/>
                  <a:gd name="connsiteX15" fmla="*/ 1947591 w 2318460"/>
                  <a:gd name="connsiteY15" fmla="*/ 762930 h 2307322"/>
                  <a:gd name="connsiteX16" fmla="*/ 1949711 w 2318460"/>
                  <a:gd name="connsiteY16" fmla="*/ 760811 h 2307322"/>
                  <a:gd name="connsiteX17" fmla="*/ 2119251 w 2318460"/>
                  <a:gd name="connsiteY17" fmla="*/ 712068 h 2307322"/>
                  <a:gd name="connsiteX18" fmla="*/ 2223094 w 2318460"/>
                  <a:gd name="connsiteY18" fmla="*/ 741737 h 2307322"/>
                  <a:gd name="connsiteX19" fmla="*/ 2231571 w 2318460"/>
                  <a:gd name="connsiteY19" fmla="*/ 745976 h 2307322"/>
                  <a:gd name="connsiteX20" fmla="*/ 2318460 w 2318460"/>
                  <a:gd name="connsiteY20" fmla="*/ 911277 h 2307322"/>
                  <a:gd name="connsiteX21" fmla="*/ 2231571 w 2318460"/>
                  <a:gd name="connsiteY21" fmla="*/ 1076579 h 2307322"/>
                  <a:gd name="connsiteX22" fmla="*/ 2223094 w 2318460"/>
                  <a:gd name="connsiteY22" fmla="*/ 1080817 h 2307322"/>
                  <a:gd name="connsiteX23" fmla="*/ 2119251 w 2318460"/>
                  <a:gd name="connsiteY23" fmla="*/ 1110487 h 2307322"/>
                  <a:gd name="connsiteX24" fmla="*/ 1949711 w 2318460"/>
                  <a:gd name="connsiteY24" fmla="*/ 1061744 h 2307322"/>
                  <a:gd name="connsiteX25" fmla="*/ 1947591 w 2318460"/>
                  <a:gd name="connsiteY25" fmla="*/ 1059625 h 2307322"/>
                  <a:gd name="connsiteX26" fmla="*/ 1822556 w 2318460"/>
                  <a:gd name="connsiteY26" fmla="*/ 1142276 h 2307322"/>
                  <a:gd name="connsiteX27" fmla="*/ 1822556 w 2318460"/>
                  <a:gd name="connsiteY27" fmla="*/ 1684804 h 2307322"/>
                  <a:gd name="connsiteX28" fmla="*/ 1822556 w 2318460"/>
                  <a:gd name="connsiteY28" fmla="*/ 1822555 h 2307322"/>
                  <a:gd name="connsiteX29" fmla="*/ 1821648 w 2318460"/>
                  <a:gd name="connsiteY29" fmla="*/ 1822555 h 2307322"/>
                  <a:gd name="connsiteX30" fmla="*/ 1818252 w 2318460"/>
                  <a:gd name="connsiteY30" fmla="*/ 1822555 h 2307322"/>
                  <a:gd name="connsiteX31" fmla="*/ 1818252 w 2318460"/>
                  <a:gd name="connsiteY31" fmla="*/ 1811020 h 2307322"/>
                  <a:gd name="connsiteX32" fmla="*/ 1818252 w 2318460"/>
                  <a:gd name="connsiteY32" fmla="*/ 1809298 h 2307322"/>
                  <a:gd name="connsiteX33" fmla="*/ 1680501 w 2318460"/>
                  <a:gd name="connsiteY33" fmla="*/ 1809298 h 2307322"/>
                  <a:gd name="connsiteX34" fmla="*/ 1137973 w 2318460"/>
                  <a:gd name="connsiteY34" fmla="*/ 1809298 h 2307322"/>
                  <a:gd name="connsiteX35" fmla="*/ 1055322 w 2318460"/>
                  <a:gd name="connsiteY35" fmla="*/ 1936453 h 2307322"/>
                  <a:gd name="connsiteX36" fmla="*/ 1106184 w 2318460"/>
                  <a:gd name="connsiteY36" fmla="*/ 2108112 h 2307322"/>
                  <a:gd name="connsiteX37" fmla="*/ 906974 w 2318460"/>
                  <a:gd name="connsiteY37" fmla="*/ 2307322 h 2307322"/>
                  <a:gd name="connsiteX38" fmla="*/ 707765 w 2318460"/>
                  <a:gd name="connsiteY38" fmla="*/ 2108112 h 2307322"/>
                  <a:gd name="connsiteX39" fmla="*/ 756508 w 2318460"/>
                  <a:gd name="connsiteY39" fmla="*/ 1936453 h 2307322"/>
                  <a:gd name="connsiteX40" fmla="*/ 673857 w 2318460"/>
                  <a:gd name="connsiteY40" fmla="*/ 1809298 h 2307322"/>
                  <a:gd name="connsiteX41" fmla="*/ 133448 w 2318460"/>
                  <a:gd name="connsiteY41" fmla="*/ 1809298 h 2307322"/>
                  <a:gd name="connsiteX42" fmla="*/ 12916 w 2318460"/>
                  <a:gd name="connsiteY42" fmla="*/ 1809298 h 2307322"/>
                  <a:gd name="connsiteX43" fmla="*/ 0 w 2318460"/>
                  <a:gd name="connsiteY43" fmla="*/ 1809298 h 2307322"/>
                  <a:gd name="connsiteX44" fmla="*/ 0 w 2318460"/>
                  <a:gd name="connsiteY44" fmla="*/ 1805336 h 2307322"/>
                  <a:gd name="connsiteX45" fmla="*/ 0 w 2318460"/>
                  <a:gd name="connsiteY45" fmla="*/ 1684804 h 2307322"/>
                  <a:gd name="connsiteX46" fmla="*/ 0 w 2318460"/>
                  <a:gd name="connsiteY46" fmla="*/ 1142276 h 2307322"/>
                  <a:gd name="connsiteX47" fmla="*/ 127155 w 2318460"/>
                  <a:gd name="connsiteY47" fmla="*/ 1059625 h 2307322"/>
                  <a:gd name="connsiteX48" fmla="*/ 298815 w 2318460"/>
                  <a:gd name="connsiteY48" fmla="*/ 1110487 h 2307322"/>
                  <a:gd name="connsiteX49" fmla="*/ 498024 w 2318460"/>
                  <a:gd name="connsiteY49" fmla="*/ 911277 h 2307322"/>
                  <a:gd name="connsiteX50" fmla="*/ 298815 w 2318460"/>
                  <a:gd name="connsiteY50" fmla="*/ 712068 h 2307322"/>
                  <a:gd name="connsiteX51" fmla="*/ 127155 w 2318460"/>
                  <a:gd name="connsiteY51" fmla="*/ 760811 h 2307322"/>
                  <a:gd name="connsiteX52" fmla="*/ 0 w 2318460"/>
                  <a:gd name="connsiteY52" fmla="*/ 680279 h 2307322"/>
                  <a:gd name="connsiteX53" fmla="*/ 0 w 2318460"/>
                  <a:gd name="connsiteY53" fmla="*/ 137751 h 2307322"/>
                  <a:gd name="connsiteX54" fmla="*/ 0 w 2318460"/>
                  <a:gd name="connsiteY54" fmla="*/ 0 h 230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318460" h="2307322">
                    <a:moveTo>
                      <a:pt x="0" y="0"/>
                    </a:moveTo>
                    <a:cubicBezTo>
                      <a:pt x="0" y="0"/>
                      <a:pt x="0" y="0"/>
                      <a:pt x="110201" y="0"/>
                    </a:cubicBezTo>
                    <a:cubicBezTo>
                      <a:pt x="118678" y="2119"/>
                      <a:pt x="129275" y="4239"/>
                      <a:pt x="137752" y="4239"/>
                    </a:cubicBezTo>
                    <a:cubicBezTo>
                      <a:pt x="137752" y="4239"/>
                      <a:pt x="137752" y="4239"/>
                      <a:pt x="680280" y="4239"/>
                    </a:cubicBezTo>
                    <a:cubicBezTo>
                      <a:pt x="754453" y="4239"/>
                      <a:pt x="792600" y="59339"/>
                      <a:pt x="760811" y="129274"/>
                    </a:cubicBezTo>
                    <a:cubicBezTo>
                      <a:pt x="760811" y="129274"/>
                      <a:pt x="712068" y="243714"/>
                      <a:pt x="712068" y="300934"/>
                    </a:cubicBezTo>
                    <a:cubicBezTo>
                      <a:pt x="712068" y="411134"/>
                      <a:pt x="801077" y="500143"/>
                      <a:pt x="911278" y="500143"/>
                    </a:cubicBezTo>
                    <a:cubicBezTo>
                      <a:pt x="1021479" y="500143"/>
                      <a:pt x="1110487" y="411134"/>
                      <a:pt x="1110487" y="300934"/>
                    </a:cubicBezTo>
                    <a:cubicBezTo>
                      <a:pt x="1110487" y="243714"/>
                      <a:pt x="1059625" y="129274"/>
                      <a:pt x="1059625" y="129274"/>
                    </a:cubicBezTo>
                    <a:cubicBezTo>
                      <a:pt x="1029956" y="59339"/>
                      <a:pt x="1068102" y="4239"/>
                      <a:pt x="1142276" y="4239"/>
                    </a:cubicBezTo>
                    <a:cubicBezTo>
                      <a:pt x="1142276" y="4239"/>
                      <a:pt x="1142276" y="4239"/>
                      <a:pt x="1684804" y="4239"/>
                    </a:cubicBezTo>
                    <a:cubicBezTo>
                      <a:pt x="1693281" y="4239"/>
                      <a:pt x="1703878" y="2119"/>
                      <a:pt x="1712355" y="0"/>
                    </a:cubicBezTo>
                    <a:cubicBezTo>
                      <a:pt x="1712355" y="0"/>
                      <a:pt x="1712355" y="0"/>
                      <a:pt x="1822556" y="0"/>
                    </a:cubicBezTo>
                    <a:cubicBezTo>
                      <a:pt x="1822556" y="0"/>
                      <a:pt x="1822556" y="0"/>
                      <a:pt x="1822556" y="137751"/>
                    </a:cubicBezTo>
                    <a:cubicBezTo>
                      <a:pt x="1822556" y="137751"/>
                      <a:pt x="1822556" y="137751"/>
                      <a:pt x="1822556" y="680279"/>
                    </a:cubicBezTo>
                    <a:cubicBezTo>
                      <a:pt x="1822556" y="754453"/>
                      <a:pt x="1879775" y="792599"/>
                      <a:pt x="1947591" y="762930"/>
                    </a:cubicBezTo>
                    <a:cubicBezTo>
                      <a:pt x="1947591" y="760811"/>
                      <a:pt x="1949711" y="760811"/>
                      <a:pt x="1949711" y="760811"/>
                    </a:cubicBezTo>
                    <a:cubicBezTo>
                      <a:pt x="1958188" y="758691"/>
                      <a:pt x="2064150" y="712068"/>
                      <a:pt x="2119251" y="712068"/>
                    </a:cubicBezTo>
                    <a:cubicBezTo>
                      <a:pt x="2157397" y="712068"/>
                      <a:pt x="2193424" y="722664"/>
                      <a:pt x="2223094" y="741737"/>
                    </a:cubicBezTo>
                    <a:cubicBezTo>
                      <a:pt x="2225213" y="741737"/>
                      <a:pt x="2229452" y="743857"/>
                      <a:pt x="2231571" y="745976"/>
                    </a:cubicBezTo>
                    <a:cubicBezTo>
                      <a:pt x="2284552" y="782003"/>
                      <a:pt x="2318460" y="841342"/>
                      <a:pt x="2318460" y="911277"/>
                    </a:cubicBezTo>
                    <a:cubicBezTo>
                      <a:pt x="2318460" y="979093"/>
                      <a:pt x="2284552" y="1040552"/>
                      <a:pt x="2231571" y="1076579"/>
                    </a:cubicBezTo>
                    <a:cubicBezTo>
                      <a:pt x="2229452" y="1078698"/>
                      <a:pt x="2225213" y="1080817"/>
                      <a:pt x="2223094" y="1080817"/>
                    </a:cubicBezTo>
                    <a:cubicBezTo>
                      <a:pt x="2193424" y="1099891"/>
                      <a:pt x="2157397" y="1110487"/>
                      <a:pt x="2119251" y="1110487"/>
                    </a:cubicBezTo>
                    <a:cubicBezTo>
                      <a:pt x="2064150" y="1110487"/>
                      <a:pt x="1958188" y="1063863"/>
                      <a:pt x="1949711" y="1061744"/>
                    </a:cubicBezTo>
                    <a:cubicBezTo>
                      <a:pt x="1949711" y="1061744"/>
                      <a:pt x="1947591" y="1059625"/>
                      <a:pt x="1947591" y="1059625"/>
                    </a:cubicBezTo>
                    <a:cubicBezTo>
                      <a:pt x="1879775" y="1029955"/>
                      <a:pt x="1822556" y="1068102"/>
                      <a:pt x="1822556" y="1142276"/>
                    </a:cubicBezTo>
                    <a:cubicBezTo>
                      <a:pt x="1822556" y="1142276"/>
                      <a:pt x="1822556" y="1142276"/>
                      <a:pt x="1822556" y="1684804"/>
                    </a:cubicBezTo>
                    <a:cubicBezTo>
                      <a:pt x="1822556" y="1684804"/>
                      <a:pt x="1822556" y="1684804"/>
                      <a:pt x="1822556" y="1822555"/>
                    </a:cubicBezTo>
                    <a:cubicBezTo>
                      <a:pt x="1822556" y="1822555"/>
                      <a:pt x="1822556" y="1822555"/>
                      <a:pt x="1821648" y="1822555"/>
                    </a:cubicBezTo>
                    <a:lnTo>
                      <a:pt x="1818252" y="1822555"/>
                    </a:lnTo>
                    <a:lnTo>
                      <a:pt x="1818252" y="1811020"/>
                    </a:lnTo>
                    <a:cubicBezTo>
                      <a:pt x="1818252" y="1809298"/>
                      <a:pt x="1818252" y="1809298"/>
                      <a:pt x="1818252" y="1809298"/>
                    </a:cubicBezTo>
                    <a:cubicBezTo>
                      <a:pt x="1680501" y="1809298"/>
                      <a:pt x="1680501" y="1809298"/>
                      <a:pt x="1680501" y="1809298"/>
                    </a:cubicBezTo>
                    <a:cubicBezTo>
                      <a:pt x="1137973" y="1809298"/>
                      <a:pt x="1137973" y="1809298"/>
                      <a:pt x="1137973" y="1809298"/>
                    </a:cubicBezTo>
                    <a:cubicBezTo>
                      <a:pt x="1061680" y="1809298"/>
                      <a:pt x="1025653" y="1866518"/>
                      <a:pt x="1055322" y="1936453"/>
                    </a:cubicBezTo>
                    <a:cubicBezTo>
                      <a:pt x="1055322" y="1936453"/>
                      <a:pt x="1106184" y="2050893"/>
                      <a:pt x="1106184" y="2108112"/>
                    </a:cubicBezTo>
                    <a:cubicBezTo>
                      <a:pt x="1106184" y="2218313"/>
                      <a:pt x="1017176" y="2307322"/>
                      <a:pt x="906974" y="2307322"/>
                    </a:cubicBezTo>
                    <a:cubicBezTo>
                      <a:pt x="796773" y="2307322"/>
                      <a:pt x="707765" y="2218313"/>
                      <a:pt x="707765" y="2108112"/>
                    </a:cubicBezTo>
                    <a:cubicBezTo>
                      <a:pt x="707765" y="2050893"/>
                      <a:pt x="756508" y="1936453"/>
                      <a:pt x="756508" y="1936453"/>
                    </a:cubicBezTo>
                    <a:cubicBezTo>
                      <a:pt x="788296" y="1866518"/>
                      <a:pt x="750150" y="1809298"/>
                      <a:pt x="673857" y="1809298"/>
                    </a:cubicBezTo>
                    <a:cubicBezTo>
                      <a:pt x="133448" y="1809298"/>
                      <a:pt x="133448" y="1809298"/>
                      <a:pt x="133448" y="1809298"/>
                    </a:cubicBezTo>
                    <a:cubicBezTo>
                      <a:pt x="64573" y="1809298"/>
                      <a:pt x="30135" y="1809298"/>
                      <a:pt x="12916" y="1809298"/>
                    </a:cubicBezTo>
                    <a:lnTo>
                      <a:pt x="0" y="1809298"/>
                    </a:lnTo>
                    <a:lnTo>
                      <a:pt x="0" y="1805336"/>
                    </a:lnTo>
                    <a:cubicBezTo>
                      <a:pt x="0" y="1788117"/>
                      <a:pt x="0" y="1753680"/>
                      <a:pt x="0" y="1684804"/>
                    </a:cubicBezTo>
                    <a:cubicBezTo>
                      <a:pt x="0" y="1684804"/>
                      <a:pt x="0" y="1684804"/>
                      <a:pt x="0" y="1142276"/>
                    </a:cubicBezTo>
                    <a:cubicBezTo>
                      <a:pt x="0" y="1068102"/>
                      <a:pt x="57220" y="1029955"/>
                      <a:pt x="127155" y="1059625"/>
                    </a:cubicBezTo>
                    <a:cubicBezTo>
                      <a:pt x="127155" y="1059625"/>
                      <a:pt x="241595" y="1110487"/>
                      <a:pt x="298815" y="1110487"/>
                    </a:cubicBezTo>
                    <a:cubicBezTo>
                      <a:pt x="406896" y="1110487"/>
                      <a:pt x="498024" y="1021478"/>
                      <a:pt x="498024" y="911277"/>
                    </a:cubicBezTo>
                    <a:cubicBezTo>
                      <a:pt x="498024" y="801076"/>
                      <a:pt x="406896" y="712068"/>
                      <a:pt x="298815" y="712068"/>
                    </a:cubicBezTo>
                    <a:cubicBezTo>
                      <a:pt x="241595" y="712068"/>
                      <a:pt x="127155" y="760811"/>
                      <a:pt x="127155" y="760811"/>
                    </a:cubicBezTo>
                    <a:cubicBezTo>
                      <a:pt x="57220" y="792599"/>
                      <a:pt x="0" y="754453"/>
                      <a:pt x="0" y="680279"/>
                    </a:cubicBezTo>
                    <a:cubicBezTo>
                      <a:pt x="0" y="680279"/>
                      <a:pt x="0" y="680279"/>
                      <a:pt x="0" y="137751"/>
                    </a:cubicBezTo>
                    <a:cubicBezTo>
                      <a:pt x="0" y="137751"/>
                      <a:pt x="0" y="137751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3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5" name="Freeform 13">
                <a:extLst>
                  <a:ext uri="{FF2B5EF4-FFF2-40B4-BE49-F238E27FC236}">
                    <a16:creationId xmlns:a16="http://schemas.microsoft.com/office/drawing/2014/main" id="{E9A68F54-2B37-4686-B2FE-67C2A39C7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2597" y="4503022"/>
                <a:ext cx="1177263" cy="951908"/>
              </a:xfrm>
              <a:custGeom>
                <a:avLst/>
                <a:gdLst>
                  <a:gd name="T0" fmla="*/ 1000 w 1095"/>
                  <a:gd name="T1" fmla="*/ 571 h 1094"/>
                  <a:gd name="T2" fmla="*/ 920 w 1095"/>
                  <a:gd name="T3" fmla="*/ 594 h 1094"/>
                  <a:gd name="T4" fmla="*/ 860 w 1095"/>
                  <a:gd name="T5" fmla="*/ 555 h 1094"/>
                  <a:gd name="T6" fmla="*/ 860 w 1095"/>
                  <a:gd name="T7" fmla="*/ 300 h 1094"/>
                  <a:gd name="T8" fmla="*/ 860 w 1095"/>
                  <a:gd name="T9" fmla="*/ 300 h 1094"/>
                  <a:gd name="T10" fmla="*/ 860 w 1095"/>
                  <a:gd name="T11" fmla="*/ 235 h 1094"/>
                  <a:gd name="T12" fmla="*/ 795 w 1095"/>
                  <a:gd name="T13" fmla="*/ 235 h 1094"/>
                  <a:gd name="T14" fmla="*/ 795 w 1095"/>
                  <a:gd name="T15" fmla="*/ 235 h 1094"/>
                  <a:gd name="T16" fmla="*/ 540 w 1095"/>
                  <a:gd name="T17" fmla="*/ 235 h 1094"/>
                  <a:gd name="T18" fmla="*/ 501 w 1095"/>
                  <a:gd name="T19" fmla="*/ 175 h 1094"/>
                  <a:gd name="T20" fmla="*/ 501 w 1095"/>
                  <a:gd name="T21" fmla="*/ 175 h 1094"/>
                  <a:gd name="T22" fmla="*/ 524 w 1095"/>
                  <a:gd name="T23" fmla="*/ 94 h 1094"/>
                  <a:gd name="T24" fmla="*/ 524 w 1095"/>
                  <a:gd name="T25" fmla="*/ 94 h 1094"/>
                  <a:gd name="T26" fmla="*/ 524 w 1095"/>
                  <a:gd name="T27" fmla="*/ 94 h 1094"/>
                  <a:gd name="T28" fmla="*/ 524 w 1095"/>
                  <a:gd name="T29" fmla="*/ 94 h 1094"/>
                  <a:gd name="T30" fmla="*/ 511 w 1095"/>
                  <a:gd name="T31" fmla="*/ 46 h 1094"/>
                  <a:gd name="T32" fmla="*/ 508 w 1095"/>
                  <a:gd name="T33" fmla="*/ 42 h 1094"/>
                  <a:gd name="T34" fmla="*/ 430 w 1095"/>
                  <a:gd name="T35" fmla="*/ 0 h 1094"/>
                  <a:gd name="T36" fmla="*/ 352 w 1095"/>
                  <a:gd name="T37" fmla="*/ 42 h 1094"/>
                  <a:gd name="T38" fmla="*/ 350 w 1095"/>
                  <a:gd name="T39" fmla="*/ 46 h 1094"/>
                  <a:gd name="T40" fmla="*/ 336 w 1095"/>
                  <a:gd name="T41" fmla="*/ 94 h 1094"/>
                  <a:gd name="T42" fmla="*/ 336 w 1095"/>
                  <a:gd name="T43" fmla="*/ 94 h 1094"/>
                  <a:gd name="T44" fmla="*/ 336 w 1095"/>
                  <a:gd name="T45" fmla="*/ 94 h 1094"/>
                  <a:gd name="T46" fmla="*/ 336 w 1095"/>
                  <a:gd name="T47" fmla="*/ 94 h 1094"/>
                  <a:gd name="T48" fmla="*/ 360 w 1095"/>
                  <a:gd name="T49" fmla="*/ 175 h 1094"/>
                  <a:gd name="T50" fmla="*/ 360 w 1095"/>
                  <a:gd name="T51" fmla="*/ 175 h 1094"/>
                  <a:gd name="T52" fmla="*/ 321 w 1095"/>
                  <a:gd name="T53" fmla="*/ 235 h 1094"/>
                  <a:gd name="T54" fmla="*/ 66 w 1095"/>
                  <a:gd name="T55" fmla="*/ 235 h 1094"/>
                  <a:gd name="T56" fmla="*/ 65 w 1095"/>
                  <a:gd name="T57" fmla="*/ 235 h 1094"/>
                  <a:gd name="T58" fmla="*/ 0 w 1095"/>
                  <a:gd name="T59" fmla="*/ 235 h 1094"/>
                  <a:gd name="T60" fmla="*/ 0 w 1095"/>
                  <a:gd name="T61" fmla="*/ 286 h 1094"/>
                  <a:gd name="T62" fmla="*/ 2 w 1095"/>
                  <a:gd name="T63" fmla="*/ 300 h 1094"/>
                  <a:gd name="T64" fmla="*/ 2 w 1095"/>
                  <a:gd name="T65" fmla="*/ 555 h 1094"/>
                  <a:gd name="T66" fmla="*/ 62 w 1095"/>
                  <a:gd name="T67" fmla="*/ 594 h 1094"/>
                  <a:gd name="T68" fmla="*/ 142 w 1095"/>
                  <a:gd name="T69" fmla="*/ 571 h 1094"/>
                  <a:gd name="T70" fmla="*/ 236 w 1095"/>
                  <a:gd name="T71" fmla="*/ 665 h 1094"/>
                  <a:gd name="T72" fmla="*/ 142 w 1095"/>
                  <a:gd name="T73" fmla="*/ 759 h 1094"/>
                  <a:gd name="T74" fmla="*/ 62 w 1095"/>
                  <a:gd name="T75" fmla="*/ 735 h 1094"/>
                  <a:gd name="T76" fmla="*/ 2 w 1095"/>
                  <a:gd name="T77" fmla="*/ 774 h 1094"/>
                  <a:gd name="T78" fmla="*/ 2 w 1095"/>
                  <a:gd name="T79" fmla="*/ 1029 h 1094"/>
                  <a:gd name="T80" fmla="*/ 0 w 1095"/>
                  <a:gd name="T81" fmla="*/ 1043 h 1094"/>
                  <a:gd name="T82" fmla="*/ 0 w 1095"/>
                  <a:gd name="T83" fmla="*/ 1094 h 1094"/>
                  <a:gd name="T84" fmla="*/ 66 w 1095"/>
                  <a:gd name="T85" fmla="*/ 1094 h 1094"/>
                  <a:gd name="T86" fmla="*/ 321 w 1095"/>
                  <a:gd name="T87" fmla="*/ 1094 h 1094"/>
                  <a:gd name="T88" fmla="*/ 360 w 1095"/>
                  <a:gd name="T89" fmla="*/ 1035 h 1094"/>
                  <a:gd name="T90" fmla="*/ 336 w 1095"/>
                  <a:gd name="T91" fmla="*/ 954 h 1094"/>
                  <a:gd name="T92" fmla="*/ 430 w 1095"/>
                  <a:gd name="T93" fmla="*/ 860 h 1094"/>
                  <a:gd name="T94" fmla="*/ 524 w 1095"/>
                  <a:gd name="T95" fmla="*/ 954 h 1094"/>
                  <a:gd name="T96" fmla="*/ 501 w 1095"/>
                  <a:gd name="T97" fmla="*/ 1035 h 1094"/>
                  <a:gd name="T98" fmla="*/ 540 w 1095"/>
                  <a:gd name="T99" fmla="*/ 1094 h 1094"/>
                  <a:gd name="T100" fmla="*/ 795 w 1095"/>
                  <a:gd name="T101" fmla="*/ 1094 h 1094"/>
                  <a:gd name="T102" fmla="*/ 860 w 1095"/>
                  <a:gd name="T103" fmla="*/ 1094 h 1094"/>
                  <a:gd name="T104" fmla="*/ 860 w 1095"/>
                  <a:gd name="T105" fmla="*/ 1029 h 1094"/>
                  <a:gd name="T106" fmla="*/ 860 w 1095"/>
                  <a:gd name="T107" fmla="*/ 774 h 1094"/>
                  <a:gd name="T108" fmla="*/ 920 w 1095"/>
                  <a:gd name="T109" fmla="*/ 735 h 1094"/>
                  <a:gd name="T110" fmla="*/ 1000 w 1095"/>
                  <a:gd name="T111" fmla="*/ 759 h 1094"/>
                  <a:gd name="T112" fmla="*/ 1095 w 1095"/>
                  <a:gd name="T113" fmla="*/ 665 h 1094"/>
                  <a:gd name="T114" fmla="*/ 1000 w 1095"/>
                  <a:gd name="T115" fmla="*/ 57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95" h="1094">
                    <a:moveTo>
                      <a:pt x="1000" y="571"/>
                    </a:moveTo>
                    <a:cubicBezTo>
                      <a:pt x="974" y="571"/>
                      <a:pt x="920" y="594"/>
                      <a:pt x="920" y="594"/>
                    </a:cubicBezTo>
                    <a:cubicBezTo>
                      <a:pt x="887" y="609"/>
                      <a:pt x="860" y="591"/>
                      <a:pt x="860" y="555"/>
                    </a:cubicBezTo>
                    <a:cubicBezTo>
                      <a:pt x="860" y="300"/>
                      <a:pt x="860" y="300"/>
                      <a:pt x="860" y="300"/>
                    </a:cubicBezTo>
                    <a:cubicBezTo>
                      <a:pt x="860" y="300"/>
                      <a:pt x="860" y="300"/>
                      <a:pt x="860" y="300"/>
                    </a:cubicBezTo>
                    <a:cubicBezTo>
                      <a:pt x="860" y="235"/>
                      <a:pt x="860" y="235"/>
                      <a:pt x="860" y="235"/>
                    </a:cubicBezTo>
                    <a:cubicBezTo>
                      <a:pt x="795" y="235"/>
                      <a:pt x="795" y="235"/>
                      <a:pt x="795" y="235"/>
                    </a:cubicBezTo>
                    <a:cubicBezTo>
                      <a:pt x="795" y="235"/>
                      <a:pt x="795" y="235"/>
                      <a:pt x="795" y="235"/>
                    </a:cubicBezTo>
                    <a:cubicBezTo>
                      <a:pt x="540" y="235"/>
                      <a:pt x="540" y="235"/>
                      <a:pt x="540" y="235"/>
                    </a:cubicBezTo>
                    <a:cubicBezTo>
                      <a:pt x="504" y="235"/>
                      <a:pt x="486" y="208"/>
                      <a:pt x="501" y="175"/>
                    </a:cubicBezTo>
                    <a:cubicBezTo>
                      <a:pt x="501" y="175"/>
                      <a:pt x="501" y="175"/>
                      <a:pt x="501" y="175"/>
                    </a:cubicBezTo>
                    <a:cubicBezTo>
                      <a:pt x="503" y="171"/>
                      <a:pt x="524" y="120"/>
                      <a:pt x="524" y="94"/>
                    </a:cubicBezTo>
                    <a:cubicBezTo>
                      <a:pt x="524" y="94"/>
                      <a:pt x="524" y="94"/>
                      <a:pt x="524" y="94"/>
                    </a:cubicBezTo>
                    <a:cubicBezTo>
                      <a:pt x="524" y="94"/>
                      <a:pt x="524" y="94"/>
                      <a:pt x="524" y="94"/>
                    </a:cubicBezTo>
                    <a:cubicBezTo>
                      <a:pt x="524" y="94"/>
                      <a:pt x="524" y="94"/>
                      <a:pt x="524" y="94"/>
                    </a:cubicBezTo>
                    <a:cubicBezTo>
                      <a:pt x="524" y="77"/>
                      <a:pt x="519" y="60"/>
                      <a:pt x="511" y="46"/>
                    </a:cubicBezTo>
                    <a:cubicBezTo>
                      <a:pt x="510" y="44"/>
                      <a:pt x="509" y="43"/>
                      <a:pt x="508" y="42"/>
                    </a:cubicBezTo>
                    <a:cubicBezTo>
                      <a:pt x="491" y="17"/>
                      <a:pt x="463" y="0"/>
                      <a:pt x="430" y="0"/>
                    </a:cubicBezTo>
                    <a:cubicBezTo>
                      <a:pt x="398" y="0"/>
                      <a:pt x="369" y="17"/>
                      <a:pt x="352" y="42"/>
                    </a:cubicBezTo>
                    <a:cubicBezTo>
                      <a:pt x="351" y="43"/>
                      <a:pt x="351" y="44"/>
                      <a:pt x="350" y="46"/>
                    </a:cubicBezTo>
                    <a:cubicBezTo>
                      <a:pt x="341" y="60"/>
                      <a:pt x="336" y="77"/>
                      <a:pt x="336" y="94"/>
                    </a:cubicBezTo>
                    <a:cubicBezTo>
                      <a:pt x="336" y="94"/>
                      <a:pt x="336" y="94"/>
                      <a:pt x="336" y="94"/>
                    </a:cubicBezTo>
                    <a:cubicBezTo>
                      <a:pt x="336" y="94"/>
                      <a:pt x="336" y="94"/>
                      <a:pt x="336" y="94"/>
                    </a:cubicBezTo>
                    <a:cubicBezTo>
                      <a:pt x="336" y="94"/>
                      <a:pt x="336" y="94"/>
                      <a:pt x="336" y="94"/>
                    </a:cubicBezTo>
                    <a:cubicBezTo>
                      <a:pt x="336" y="120"/>
                      <a:pt x="358" y="171"/>
                      <a:pt x="360" y="175"/>
                    </a:cubicBezTo>
                    <a:cubicBezTo>
                      <a:pt x="360" y="175"/>
                      <a:pt x="360" y="175"/>
                      <a:pt x="360" y="175"/>
                    </a:cubicBezTo>
                    <a:cubicBezTo>
                      <a:pt x="374" y="208"/>
                      <a:pt x="357" y="235"/>
                      <a:pt x="321" y="235"/>
                    </a:cubicBezTo>
                    <a:cubicBezTo>
                      <a:pt x="66" y="235"/>
                      <a:pt x="66" y="235"/>
                      <a:pt x="66" y="235"/>
                    </a:cubicBezTo>
                    <a:cubicBezTo>
                      <a:pt x="66" y="235"/>
                      <a:pt x="66" y="235"/>
                      <a:pt x="65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86"/>
                      <a:pt x="0" y="286"/>
                      <a:pt x="0" y="286"/>
                    </a:cubicBezTo>
                    <a:cubicBezTo>
                      <a:pt x="1" y="291"/>
                      <a:pt x="2" y="295"/>
                      <a:pt x="2" y="300"/>
                    </a:cubicBezTo>
                    <a:cubicBezTo>
                      <a:pt x="2" y="555"/>
                      <a:pt x="2" y="555"/>
                      <a:pt x="2" y="555"/>
                    </a:cubicBezTo>
                    <a:cubicBezTo>
                      <a:pt x="2" y="591"/>
                      <a:pt x="29" y="609"/>
                      <a:pt x="62" y="594"/>
                    </a:cubicBezTo>
                    <a:cubicBezTo>
                      <a:pt x="62" y="594"/>
                      <a:pt x="115" y="571"/>
                      <a:pt x="142" y="571"/>
                    </a:cubicBezTo>
                    <a:cubicBezTo>
                      <a:pt x="194" y="571"/>
                      <a:pt x="236" y="613"/>
                      <a:pt x="236" y="665"/>
                    </a:cubicBezTo>
                    <a:cubicBezTo>
                      <a:pt x="236" y="717"/>
                      <a:pt x="194" y="759"/>
                      <a:pt x="142" y="759"/>
                    </a:cubicBezTo>
                    <a:cubicBezTo>
                      <a:pt x="115" y="759"/>
                      <a:pt x="62" y="735"/>
                      <a:pt x="62" y="735"/>
                    </a:cubicBezTo>
                    <a:cubicBezTo>
                      <a:pt x="29" y="721"/>
                      <a:pt x="2" y="738"/>
                      <a:pt x="2" y="774"/>
                    </a:cubicBezTo>
                    <a:cubicBezTo>
                      <a:pt x="2" y="1029"/>
                      <a:pt x="2" y="1029"/>
                      <a:pt x="2" y="1029"/>
                    </a:cubicBezTo>
                    <a:cubicBezTo>
                      <a:pt x="2" y="1034"/>
                      <a:pt x="1" y="1039"/>
                      <a:pt x="0" y="1043"/>
                    </a:cubicBezTo>
                    <a:cubicBezTo>
                      <a:pt x="0" y="1094"/>
                      <a:pt x="0" y="1094"/>
                      <a:pt x="0" y="1094"/>
                    </a:cubicBezTo>
                    <a:cubicBezTo>
                      <a:pt x="66" y="1094"/>
                      <a:pt x="66" y="1094"/>
                      <a:pt x="66" y="1094"/>
                    </a:cubicBezTo>
                    <a:cubicBezTo>
                      <a:pt x="321" y="1094"/>
                      <a:pt x="321" y="1094"/>
                      <a:pt x="321" y="1094"/>
                    </a:cubicBezTo>
                    <a:cubicBezTo>
                      <a:pt x="357" y="1094"/>
                      <a:pt x="374" y="1068"/>
                      <a:pt x="360" y="1035"/>
                    </a:cubicBezTo>
                    <a:cubicBezTo>
                      <a:pt x="360" y="1035"/>
                      <a:pt x="336" y="981"/>
                      <a:pt x="336" y="954"/>
                    </a:cubicBezTo>
                    <a:cubicBezTo>
                      <a:pt x="336" y="902"/>
                      <a:pt x="378" y="860"/>
                      <a:pt x="430" y="860"/>
                    </a:cubicBezTo>
                    <a:cubicBezTo>
                      <a:pt x="482" y="860"/>
                      <a:pt x="524" y="902"/>
                      <a:pt x="524" y="954"/>
                    </a:cubicBezTo>
                    <a:cubicBezTo>
                      <a:pt x="524" y="981"/>
                      <a:pt x="501" y="1035"/>
                      <a:pt x="501" y="1035"/>
                    </a:cubicBezTo>
                    <a:cubicBezTo>
                      <a:pt x="486" y="1068"/>
                      <a:pt x="504" y="1094"/>
                      <a:pt x="540" y="1094"/>
                    </a:cubicBezTo>
                    <a:cubicBezTo>
                      <a:pt x="795" y="1094"/>
                      <a:pt x="795" y="1094"/>
                      <a:pt x="795" y="1094"/>
                    </a:cubicBezTo>
                    <a:cubicBezTo>
                      <a:pt x="860" y="1094"/>
                      <a:pt x="860" y="1094"/>
                      <a:pt x="860" y="1094"/>
                    </a:cubicBezTo>
                    <a:cubicBezTo>
                      <a:pt x="860" y="1029"/>
                      <a:pt x="860" y="1029"/>
                      <a:pt x="860" y="1029"/>
                    </a:cubicBezTo>
                    <a:cubicBezTo>
                      <a:pt x="860" y="774"/>
                      <a:pt x="860" y="774"/>
                      <a:pt x="860" y="774"/>
                    </a:cubicBezTo>
                    <a:cubicBezTo>
                      <a:pt x="860" y="738"/>
                      <a:pt x="887" y="721"/>
                      <a:pt x="920" y="735"/>
                    </a:cubicBezTo>
                    <a:cubicBezTo>
                      <a:pt x="920" y="735"/>
                      <a:pt x="974" y="759"/>
                      <a:pt x="1000" y="759"/>
                    </a:cubicBezTo>
                    <a:cubicBezTo>
                      <a:pt x="1052" y="759"/>
                      <a:pt x="1095" y="717"/>
                      <a:pt x="1095" y="665"/>
                    </a:cubicBezTo>
                    <a:cubicBezTo>
                      <a:pt x="1095" y="613"/>
                      <a:pt x="1052" y="571"/>
                      <a:pt x="1000" y="57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"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6" name="Freeform: Shape 86">
                <a:extLst>
                  <a:ext uri="{FF2B5EF4-FFF2-40B4-BE49-F238E27FC236}">
                    <a16:creationId xmlns:a16="http://schemas.microsoft.com/office/drawing/2014/main" id="{E9EE5A7E-FE80-40C4-9EE8-AC37149FCA3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0161332" y="4594223"/>
                <a:ext cx="1176729" cy="1096375"/>
              </a:xfrm>
              <a:custGeom>
                <a:avLst/>
                <a:gdLst>
                  <a:gd name="connsiteX0" fmla="*/ 1536618 w 2529314"/>
                  <a:gd name="connsiteY0" fmla="*/ 0 h 2516012"/>
                  <a:gd name="connsiteX1" fmla="*/ 1753961 w 2529314"/>
                  <a:gd name="connsiteY1" fmla="*/ 217327 h 2516012"/>
                  <a:gd name="connsiteX2" fmla="*/ 1700782 w 2529314"/>
                  <a:gd name="connsiteY2" fmla="*/ 404598 h 2516012"/>
                  <a:gd name="connsiteX3" fmla="*/ 1790956 w 2529314"/>
                  <a:gd name="connsiteY3" fmla="*/ 541005 h 2516012"/>
                  <a:gd name="connsiteX4" fmla="*/ 2380557 w 2529314"/>
                  <a:gd name="connsiteY4" fmla="*/ 541005 h 2516012"/>
                  <a:gd name="connsiteX5" fmla="*/ 2528499 w 2529314"/>
                  <a:gd name="connsiteY5" fmla="*/ 541005 h 2516012"/>
                  <a:gd name="connsiteX6" fmla="*/ 2529314 w 2529314"/>
                  <a:gd name="connsiteY6" fmla="*/ 541005 h 2516012"/>
                  <a:gd name="connsiteX7" fmla="*/ 2529314 w 2529314"/>
                  <a:gd name="connsiteY7" fmla="*/ 545515 h 2516012"/>
                  <a:gd name="connsiteX8" fmla="*/ 2529314 w 2529314"/>
                  <a:gd name="connsiteY8" fmla="*/ 677074 h 2516012"/>
                  <a:gd name="connsiteX9" fmla="*/ 2529314 w 2529314"/>
                  <a:gd name="connsiteY9" fmla="*/ 1269235 h 2516012"/>
                  <a:gd name="connsiteX10" fmla="*/ 2392907 w 2529314"/>
                  <a:gd name="connsiteY10" fmla="*/ 1359447 h 2516012"/>
                  <a:gd name="connsiteX11" fmla="*/ 2205636 w 2529314"/>
                  <a:gd name="connsiteY11" fmla="*/ 1303932 h 2516012"/>
                  <a:gd name="connsiteX12" fmla="*/ 1988309 w 2529314"/>
                  <a:gd name="connsiteY12" fmla="*/ 1521366 h 2516012"/>
                  <a:gd name="connsiteX13" fmla="*/ 2205636 w 2529314"/>
                  <a:gd name="connsiteY13" fmla="*/ 1738801 h 2516012"/>
                  <a:gd name="connsiteX14" fmla="*/ 2392907 w 2529314"/>
                  <a:gd name="connsiteY14" fmla="*/ 1685599 h 2516012"/>
                  <a:gd name="connsiteX15" fmla="*/ 2529314 w 2529314"/>
                  <a:gd name="connsiteY15" fmla="*/ 1775811 h 2516012"/>
                  <a:gd name="connsiteX16" fmla="*/ 2529314 w 2529314"/>
                  <a:gd name="connsiteY16" fmla="*/ 2365659 h 2516012"/>
                  <a:gd name="connsiteX17" fmla="*/ 2529314 w 2529314"/>
                  <a:gd name="connsiteY17" fmla="*/ 2516012 h 2516012"/>
                  <a:gd name="connsiteX18" fmla="*/ 2411403 w 2529314"/>
                  <a:gd name="connsiteY18" fmla="*/ 2516012 h 2516012"/>
                  <a:gd name="connsiteX19" fmla="*/ 2379035 w 2529314"/>
                  <a:gd name="connsiteY19" fmla="*/ 2513699 h 2516012"/>
                  <a:gd name="connsiteX20" fmla="*/ 1789478 w 2529314"/>
                  <a:gd name="connsiteY20" fmla="*/ 2513699 h 2516012"/>
                  <a:gd name="connsiteX21" fmla="*/ 1699311 w 2529314"/>
                  <a:gd name="connsiteY21" fmla="*/ 2374911 h 2516012"/>
                  <a:gd name="connsiteX22" fmla="*/ 1752486 w 2529314"/>
                  <a:gd name="connsiteY22" fmla="*/ 2187548 h 2516012"/>
                  <a:gd name="connsiteX23" fmla="*/ 1535160 w 2529314"/>
                  <a:gd name="connsiteY23" fmla="*/ 1970114 h 2516012"/>
                  <a:gd name="connsiteX24" fmla="*/ 1317833 w 2529314"/>
                  <a:gd name="connsiteY24" fmla="*/ 2187548 h 2516012"/>
                  <a:gd name="connsiteX25" fmla="*/ 1373321 w 2529314"/>
                  <a:gd name="connsiteY25" fmla="*/ 2374911 h 2516012"/>
                  <a:gd name="connsiteX26" fmla="*/ 1283153 w 2529314"/>
                  <a:gd name="connsiteY26" fmla="*/ 2513699 h 2516012"/>
                  <a:gd name="connsiteX27" fmla="*/ 693596 w 2529314"/>
                  <a:gd name="connsiteY27" fmla="*/ 2513699 h 2516012"/>
                  <a:gd name="connsiteX28" fmla="*/ 661229 w 2529314"/>
                  <a:gd name="connsiteY28" fmla="*/ 2516012 h 2516012"/>
                  <a:gd name="connsiteX29" fmla="*/ 541005 w 2529314"/>
                  <a:gd name="connsiteY29" fmla="*/ 2516012 h 2516012"/>
                  <a:gd name="connsiteX30" fmla="*/ 541005 w 2529314"/>
                  <a:gd name="connsiteY30" fmla="*/ 2365659 h 2516012"/>
                  <a:gd name="connsiteX31" fmla="*/ 541005 w 2529314"/>
                  <a:gd name="connsiteY31" fmla="*/ 1775811 h 2516012"/>
                  <a:gd name="connsiteX32" fmla="*/ 404598 w 2529314"/>
                  <a:gd name="connsiteY32" fmla="*/ 1685599 h 2516012"/>
                  <a:gd name="connsiteX33" fmla="*/ 217327 w 2529314"/>
                  <a:gd name="connsiteY33" fmla="*/ 1738801 h 2516012"/>
                  <a:gd name="connsiteX34" fmla="*/ 104040 w 2529314"/>
                  <a:gd name="connsiteY34" fmla="*/ 1708730 h 2516012"/>
                  <a:gd name="connsiteX35" fmla="*/ 94792 w 2529314"/>
                  <a:gd name="connsiteY35" fmla="*/ 1701790 h 2516012"/>
                  <a:gd name="connsiteX36" fmla="*/ 0 w 2529314"/>
                  <a:gd name="connsiteY36" fmla="*/ 1521366 h 2516012"/>
                  <a:gd name="connsiteX37" fmla="*/ 94792 w 2529314"/>
                  <a:gd name="connsiteY37" fmla="*/ 1340942 h 2516012"/>
                  <a:gd name="connsiteX38" fmla="*/ 104040 w 2529314"/>
                  <a:gd name="connsiteY38" fmla="*/ 1336316 h 2516012"/>
                  <a:gd name="connsiteX39" fmla="*/ 217327 w 2529314"/>
                  <a:gd name="connsiteY39" fmla="*/ 1303932 h 2516012"/>
                  <a:gd name="connsiteX40" fmla="*/ 404598 w 2529314"/>
                  <a:gd name="connsiteY40" fmla="*/ 1359447 h 2516012"/>
                  <a:gd name="connsiteX41" fmla="*/ 541005 w 2529314"/>
                  <a:gd name="connsiteY41" fmla="*/ 1269235 h 2516012"/>
                  <a:gd name="connsiteX42" fmla="*/ 541005 w 2529314"/>
                  <a:gd name="connsiteY42" fmla="*/ 677074 h 2516012"/>
                  <a:gd name="connsiteX43" fmla="*/ 541005 w 2529314"/>
                  <a:gd name="connsiteY43" fmla="*/ 526721 h 2516012"/>
                  <a:gd name="connsiteX44" fmla="*/ 542389 w 2529314"/>
                  <a:gd name="connsiteY44" fmla="*/ 526721 h 2516012"/>
                  <a:gd name="connsiteX45" fmla="*/ 542389 w 2529314"/>
                  <a:gd name="connsiteY45" fmla="*/ 539163 h 2516012"/>
                  <a:gd name="connsiteX46" fmla="*/ 542389 w 2529314"/>
                  <a:gd name="connsiteY46" fmla="*/ 541005 h 2516012"/>
                  <a:gd name="connsiteX47" fmla="*/ 694992 w 2529314"/>
                  <a:gd name="connsiteY47" fmla="*/ 541005 h 2516012"/>
                  <a:gd name="connsiteX48" fmla="*/ 1284593 w 2529314"/>
                  <a:gd name="connsiteY48" fmla="*/ 541005 h 2516012"/>
                  <a:gd name="connsiteX49" fmla="*/ 1374767 w 2529314"/>
                  <a:gd name="connsiteY49" fmla="*/ 404598 h 2516012"/>
                  <a:gd name="connsiteX50" fmla="*/ 1319275 w 2529314"/>
                  <a:gd name="connsiteY50" fmla="*/ 217327 h 2516012"/>
                  <a:gd name="connsiteX51" fmla="*/ 1536618 w 2529314"/>
                  <a:gd name="connsiteY51" fmla="*/ 0 h 251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529314" h="2516012">
                    <a:moveTo>
                      <a:pt x="1536618" y="0"/>
                    </a:moveTo>
                    <a:cubicBezTo>
                      <a:pt x="1656851" y="0"/>
                      <a:pt x="1753961" y="97104"/>
                      <a:pt x="1753961" y="217327"/>
                    </a:cubicBezTo>
                    <a:cubicBezTo>
                      <a:pt x="1753961" y="279751"/>
                      <a:pt x="1700782" y="404598"/>
                      <a:pt x="1700782" y="404598"/>
                    </a:cubicBezTo>
                    <a:cubicBezTo>
                      <a:pt x="1666099" y="480893"/>
                      <a:pt x="1707718" y="541005"/>
                      <a:pt x="1790956" y="541005"/>
                    </a:cubicBezTo>
                    <a:cubicBezTo>
                      <a:pt x="2380557" y="541005"/>
                      <a:pt x="2380557" y="541005"/>
                      <a:pt x="2380557" y="541005"/>
                    </a:cubicBezTo>
                    <a:cubicBezTo>
                      <a:pt x="2493275" y="541005"/>
                      <a:pt x="2521454" y="541005"/>
                      <a:pt x="2528499" y="541005"/>
                    </a:cubicBezTo>
                    <a:lnTo>
                      <a:pt x="2529314" y="541005"/>
                    </a:lnTo>
                    <a:lnTo>
                      <a:pt x="2529314" y="545515"/>
                    </a:lnTo>
                    <a:cubicBezTo>
                      <a:pt x="2529314" y="564309"/>
                      <a:pt x="2529314" y="601898"/>
                      <a:pt x="2529314" y="677074"/>
                    </a:cubicBezTo>
                    <a:cubicBezTo>
                      <a:pt x="2529314" y="677074"/>
                      <a:pt x="2529314" y="677074"/>
                      <a:pt x="2529314" y="1269235"/>
                    </a:cubicBezTo>
                    <a:cubicBezTo>
                      <a:pt x="2529314" y="1352508"/>
                      <a:pt x="2466890" y="1391831"/>
                      <a:pt x="2392907" y="1359447"/>
                    </a:cubicBezTo>
                    <a:cubicBezTo>
                      <a:pt x="2392907" y="1359447"/>
                      <a:pt x="2268060" y="1303932"/>
                      <a:pt x="2205636" y="1303932"/>
                    </a:cubicBezTo>
                    <a:cubicBezTo>
                      <a:pt x="2085413" y="1303932"/>
                      <a:pt x="1988309" y="1401084"/>
                      <a:pt x="1988309" y="1521366"/>
                    </a:cubicBezTo>
                    <a:cubicBezTo>
                      <a:pt x="1988309" y="1641649"/>
                      <a:pt x="2085413" y="1738801"/>
                      <a:pt x="2205636" y="1738801"/>
                    </a:cubicBezTo>
                    <a:cubicBezTo>
                      <a:pt x="2268060" y="1738801"/>
                      <a:pt x="2392907" y="1685599"/>
                      <a:pt x="2392907" y="1685599"/>
                    </a:cubicBezTo>
                    <a:cubicBezTo>
                      <a:pt x="2466890" y="1650902"/>
                      <a:pt x="2529314" y="1692538"/>
                      <a:pt x="2529314" y="1775811"/>
                    </a:cubicBezTo>
                    <a:cubicBezTo>
                      <a:pt x="2529314" y="1775811"/>
                      <a:pt x="2529314" y="1775811"/>
                      <a:pt x="2529314" y="2365659"/>
                    </a:cubicBezTo>
                    <a:cubicBezTo>
                      <a:pt x="2529314" y="2365659"/>
                      <a:pt x="2529314" y="2365659"/>
                      <a:pt x="2529314" y="2516012"/>
                    </a:cubicBezTo>
                    <a:cubicBezTo>
                      <a:pt x="2529314" y="2516012"/>
                      <a:pt x="2529314" y="2516012"/>
                      <a:pt x="2411403" y="2516012"/>
                    </a:cubicBezTo>
                    <a:cubicBezTo>
                      <a:pt x="2399843" y="2513699"/>
                      <a:pt x="2390595" y="2513699"/>
                      <a:pt x="2379035" y="2513699"/>
                    </a:cubicBezTo>
                    <a:cubicBezTo>
                      <a:pt x="2379035" y="2513699"/>
                      <a:pt x="2379035" y="2513699"/>
                      <a:pt x="1789478" y="2513699"/>
                    </a:cubicBezTo>
                    <a:cubicBezTo>
                      <a:pt x="1706247" y="2513699"/>
                      <a:pt x="1664631" y="2451244"/>
                      <a:pt x="1699311" y="2374911"/>
                    </a:cubicBezTo>
                    <a:cubicBezTo>
                      <a:pt x="1699311" y="2374911"/>
                      <a:pt x="1752486" y="2250002"/>
                      <a:pt x="1752486" y="2187548"/>
                    </a:cubicBezTo>
                    <a:cubicBezTo>
                      <a:pt x="1752486" y="2067265"/>
                      <a:pt x="1655383" y="1970114"/>
                      <a:pt x="1535160" y="1970114"/>
                    </a:cubicBezTo>
                    <a:cubicBezTo>
                      <a:pt x="1414936" y="1970114"/>
                      <a:pt x="1317833" y="2067265"/>
                      <a:pt x="1317833" y="2187548"/>
                    </a:cubicBezTo>
                    <a:cubicBezTo>
                      <a:pt x="1317833" y="2250002"/>
                      <a:pt x="1373321" y="2374911"/>
                      <a:pt x="1373321" y="2374911"/>
                    </a:cubicBezTo>
                    <a:cubicBezTo>
                      <a:pt x="1405688" y="2451244"/>
                      <a:pt x="1366385" y="2513699"/>
                      <a:pt x="1283153" y="2513699"/>
                    </a:cubicBezTo>
                    <a:cubicBezTo>
                      <a:pt x="1283153" y="2513699"/>
                      <a:pt x="1283153" y="2513699"/>
                      <a:pt x="693596" y="2513699"/>
                    </a:cubicBezTo>
                    <a:cubicBezTo>
                      <a:pt x="682036" y="2513699"/>
                      <a:pt x="670477" y="2513699"/>
                      <a:pt x="661229" y="2516012"/>
                    </a:cubicBezTo>
                    <a:cubicBezTo>
                      <a:pt x="661229" y="2516012"/>
                      <a:pt x="661229" y="2516012"/>
                      <a:pt x="541005" y="2516012"/>
                    </a:cubicBezTo>
                    <a:cubicBezTo>
                      <a:pt x="541005" y="2516012"/>
                      <a:pt x="541005" y="2516012"/>
                      <a:pt x="541005" y="2365659"/>
                    </a:cubicBezTo>
                    <a:cubicBezTo>
                      <a:pt x="541005" y="2365659"/>
                      <a:pt x="541005" y="2365659"/>
                      <a:pt x="541005" y="1775811"/>
                    </a:cubicBezTo>
                    <a:cubicBezTo>
                      <a:pt x="541005" y="1692538"/>
                      <a:pt x="480893" y="1650902"/>
                      <a:pt x="404598" y="1685599"/>
                    </a:cubicBezTo>
                    <a:cubicBezTo>
                      <a:pt x="393038" y="1690225"/>
                      <a:pt x="277439" y="1738801"/>
                      <a:pt x="217327" y="1738801"/>
                    </a:cubicBezTo>
                    <a:cubicBezTo>
                      <a:pt x="175711" y="1738801"/>
                      <a:pt x="138719" y="1727235"/>
                      <a:pt x="104040" y="1708730"/>
                    </a:cubicBezTo>
                    <a:cubicBezTo>
                      <a:pt x="101728" y="1706417"/>
                      <a:pt x="99416" y="1704104"/>
                      <a:pt x="94792" y="1701790"/>
                    </a:cubicBezTo>
                    <a:cubicBezTo>
                      <a:pt x="36992" y="1662467"/>
                      <a:pt x="0" y="1597700"/>
                      <a:pt x="0" y="1521366"/>
                    </a:cubicBezTo>
                    <a:cubicBezTo>
                      <a:pt x="0" y="1447346"/>
                      <a:pt x="36992" y="1380265"/>
                      <a:pt x="94792" y="1340942"/>
                    </a:cubicBezTo>
                    <a:cubicBezTo>
                      <a:pt x="99416" y="1338629"/>
                      <a:pt x="101728" y="1336316"/>
                      <a:pt x="104040" y="1336316"/>
                    </a:cubicBezTo>
                    <a:cubicBezTo>
                      <a:pt x="138719" y="1315498"/>
                      <a:pt x="175711" y="1303932"/>
                      <a:pt x="217327" y="1303932"/>
                    </a:cubicBezTo>
                    <a:cubicBezTo>
                      <a:pt x="277439" y="1303932"/>
                      <a:pt x="393038" y="1354821"/>
                      <a:pt x="404598" y="1359447"/>
                    </a:cubicBezTo>
                    <a:cubicBezTo>
                      <a:pt x="480893" y="1391831"/>
                      <a:pt x="541005" y="1350195"/>
                      <a:pt x="541005" y="1269235"/>
                    </a:cubicBezTo>
                    <a:cubicBezTo>
                      <a:pt x="541005" y="1269235"/>
                      <a:pt x="541005" y="1269235"/>
                      <a:pt x="541005" y="677074"/>
                    </a:cubicBezTo>
                    <a:cubicBezTo>
                      <a:pt x="541005" y="677074"/>
                      <a:pt x="541005" y="677074"/>
                      <a:pt x="541005" y="526721"/>
                    </a:cubicBezTo>
                    <a:lnTo>
                      <a:pt x="542389" y="526721"/>
                    </a:lnTo>
                    <a:lnTo>
                      <a:pt x="542389" y="539163"/>
                    </a:lnTo>
                    <a:cubicBezTo>
                      <a:pt x="542389" y="541005"/>
                      <a:pt x="542389" y="541005"/>
                      <a:pt x="542389" y="541005"/>
                    </a:cubicBezTo>
                    <a:cubicBezTo>
                      <a:pt x="694992" y="541005"/>
                      <a:pt x="694992" y="541005"/>
                      <a:pt x="694992" y="541005"/>
                    </a:cubicBezTo>
                    <a:cubicBezTo>
                      <a:pt x="1284593" y="541005"/>
                      <a:pt x="1284593" y="541005"/>
                      <a:pt x="1284593" y="541005"/>
                    </a:cubicBezTo>
                    <a:cubicBezTo>
                      <a:pt x="1367831" y="541005"/>
                      <a:pt x="1407137" y="480893"/>
                      <a:pt x="1374767" y="404598"/>
                    </a:cubicBezTo>
                    <a:cubicBezTo>
                      <a:pt x="1374767" y="404598"/>
                      <a:pt x="1319275" y="279751"/>
                      <a:pt x="1319275" y="217327"/>
                    </a:cubicBezTo>
                    <a:cubicBezTo>
                      <a:pt x="1319275" y="97104"/>
                      <a:pt x="1416386" y="0"/>
                      <a:pt x="153661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chemeClr val="accent5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70FC22B3-944E-432D-976C-CAB7ACF0C69D}"/>
                  </a:ext>
                </a:extLst>
              </p:cNvPr>
              <p:cNvSpPr txBox="1"/>
              <p:nvPr/>
            </p:nvSpPr>
            <p:spPr>
              <a:xfrm>
                <a:off x="2379605" y="3139735"/>
                <a:ext cx="2440970" cy="689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YUFE izazovi u zajednici</a:t>
                </a:r>
                <a:endParaRPr kumimoji="0" lang="hr-HR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̴ 10 ECTS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C3637F-1C35-4428-9089-DE17C7D29236}"/>
                  </a:ext>
                </a:extLst>
              </p:cNvPr>
              <p:cNvSpPr txBox="1"/>
              <p:nvPr/>
            </p:nvSpPr>
            <p:spPr>
              <a:xfrm>
                <a:off x="245697" y="3105812"/>
                <a:ext cx="1982598" cy="689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Akademski kolegiji</a:t>
                </a:r>
                <a:endParaRPr kumimoji="0" lang="hr-HR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̴ 5 ECTS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1D776-A6CD-4EE9-BF4C-CA4FC80BAA97}"/>
                  </a:ext>
                </a:extLst>
              </p:cNvPr>
              <p:cNvSpPr txBox="1"/>
              <p:nvPr/>
            </p:nvSpPr>
            <p:spPr>
              <a:xfrm>
                <a:off x="6757025" y="3105812"/>
                <a:ext cx="5134019" cy="689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hr-HR" sz="1600" dirty="0">
                    <a:solidFill>
                      <a:srgbClr val="000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        </a:t>
                </a:r>
                <a:r>
                  <a:rPr kumimoji="0" lang="nl-NL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Akademski kolegiji i/ili jezični kolegiji/tečajevi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 ̴ 15 ECTS</a:t>
                </a:r>
              </a:p>
            </p:txBody>
          </p:sp>
          <p:sp>
            <p:nvSpPr>
              <p:cNvPr id="10" name="Rectangle 18">
                <a:extLst>
                  <a:ext uri="{FF2B5EF4-FFF2-40B4-BE49-F238E27FC236}">
                    <a16:creationId xmlns:a16="http://schemas.microsoft.com/office/drawing/2014/main" id="{FE28CF21-D672-4ACA-90DC-2C57DD05E792}"/>
                  </a:ext>
                </a:extLst>
              </p:cNvPr>
              <p:cNvSpPr/>
              <p:nvPr/>
            </p:nvSpPr>
            <p:spPr>
              <a:xfrm>
                <a:off x="219762" y="3018408"/>
                <a:ext cx="11782847" cy="337245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1" name="Freeform 13">
                <a:extLst>
                  <a:ext uri="{FF2B5EF4-FFF2-40B4-BE49-F238E27FC236}">
                    <a16:creationId xmlns:a16="http://schemas.microsoft.com/office/drawing/2014/main" id="{C0F39539-E073-4286-B3D5-0CD26DC6C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8083" y="4491049"/>
                <a:ext cx="1177263" cy="951908"/>
              </a:xfrm>
              <a:custGeom>
                <a:avLst/>
                <a:gdLst>
                  <a:gd name="T0" fmla="*/ 1000 w 1095"/>
                  <a:gd name="T1" fmla="*/ 571 h 1094"/>
                  <a:gd name="T2" fmla="*/ 920 w 1095"/>
                  <a:gd name="T3" fmla="*/ 594 h 1094"/>
                  <a:gd name="T4" fmla="*/ 860 w 1095"/>
                  <a:gd name="T5" fmla="*/ 555 h 1094"/>
                  <a:gd name="T6" fmla="*/ 860 w 1095"/>
                  <a:gd name="T7" fmla="*/ 300 h 1094"/>
                  <a:gd name="T8" fmla="*/ 860 w 1095"/>
                  <a:gd name="T9" fmla="*/ 300 h 1094"/>
                  <a:gd name="T10" fmla="*/ 860 w 1095"/>
                  <a:gd name="T11" fmla="*/ 235 h 1094"/>
                  <a:gd name="T12" fmla="*/ 795 w 1095"/>
                  <a:gd name="T13" fmla="*/ 235 h 1094"/>
                  <a:gd name="T14" fmla="*/ 795 w 1095"/>
                  <a:gd name="T15" fmla="*/ 235 h 1094"/>
                  <a:gd name="T16" fmla="*/ 540 w 1095"/>
                  <a:gd name="T17" fmla="*/ 235 h 1094"/>
                  <a:gd name="T18" fmla="*/ 501 w 1095"/>
                  <a:gd name="T19" fmla="*/ 175 h 1094"/>
                  <a:gd name="T20" fmla="*/ 501 w 1095"/>
                  <a:gd name="T21" fmla="*/ 175 h 1094"/>
                  <a:gd name="T22" fmla="*/ 524 w 1095"/>
                  <a:gd name="T23" fmla="*/ 94 h 1094"/>
                  <a:gd name="T24" fmla="*/ 524 w 1095"/>
                  <a:gd name="T25" fmla="*/ 94 h 1094"/>
                  <a:gd name="T26" fmla="*/ 524 w 1095"/>
                  <a:gd name="T27" fmla="*/ 94 h 1094"/>
                  <a:gd name="T28" fmla="*/ 524 w 1095"/>
                  <a:gd name="T29" fmla="*/ 94 h 1094"/>
                  <a:gd name="T30" fmla="*/ 511 w 1095"/>
                  <a:gd name="T31" fmla="*/ 46 h 1094"/>
                  <a:gd name="T32" fmla="*/ 508 w 1095"/>
                  <a:gd name="T33" fmla="*/ 42 h 1094"/>
                  <a:gd name="T34" fmla="*/ 430 w 1095"/>
                  <a:gd name="T35" fmla="*/ 0 h 1094"/>
                  <a:gd name="T36" fmla="*/ 352 w 1095"/>
                  <a:gd name="T37" fmla="*/ 42 h 1094"/>
                  <a:gd name="T38" fmla="*/ 350 w 1095"/>
                  <a:gd name="T39" fmla="*/ 46 h 1094"/>
                  <a:gd name="T40" fmla="*/ 336 w 1095"/>
                  <a:gd name="T41" fmla="*/ 94 h 1094"/>
                  <a:gd name="T42" fmla="*/ 336 w 1095"/>
                  <a:gd name="T43" fmla="*/ 94 h 1094"/>
                  <a:gd name="T44" fmla="*/ 336 w 1095"/>
                  <a:gd name="T45" fmla="*/ 94 h 1094"/>
                  <a:gd name="T46" fmla="*/ 336 w 1095"/>
                  <a:gd name="T47" fmla="*/ 94 h 1094"/>
                  <a:gd name="T48" fmla="*/ 360 w 1095"/>
                  <a:gd name="T49" fmla="*/ 175 h 1094"/>
                  <a:gd name="T50" fmla="*/ 360 w 1095"/>
                  <a:gd name="T51" fmla="*/ 175 h 1094"/>
                  <a:gd name="T52" fmla="*/ 321 w 1095"/>
                  <a:gd name="T53" fmla="*/ 235 h 1094"/>
                  <a:gd name="T54" fmla="*/ 66 w 1095"/>
                  <a:gd name="T55" fmla="*/ 235 h 1094"/>
                  <a:gd name="T56" fmla="*/ 65 w 1095"/>
                  <a:gd name="T57" fmla="*/ 235 h 1094"/>
                  <a:gd name="T58" fmla="*/ 0 w 1095"/>
                  <a:gd name="T59" fmla="*/ 235 h 1094"/>
                  <a:gd name="T60" fmla="*/ 0 w 1095"/>
                  <a:gd name="T61" fmla="*/ 286 h 1094"/>
                  <a:gd name="T62" fmla="*/ 2 w 1095"/>
                  <a:gd name="T63" fmla="*/ 300 h 1094"/>
                  <a:gd name="T64" fmla="*/ 2 w 1095"/>
                  <a:gd name="T65" fmla="*/ 555 h 1094"/>
                  <a:gd name="T66" fmla="*/ 62 w 1095"/>
                  <a:gd name="T67" fmla="*/ 594 h 1094"/>
                  <a:gd name="T68" fmla="*/ 142 w 1095"/>
                  <a:gd name="T69" fmla="*/ 571 h 1094"/>
                  <a:gd name="T70" fmla="*/ 236 w 1095"/>
                  <a:gd name="T71" fmla="*/ 665 h 1094"/>
                  <a:gd name="T72" fmla="*/ 142 w 1095"/>
                  <a:gd name="T73" fmla="*/ 759 h 1094"/>
                  <a:gd name="T74" fmla="*/ 62 w 1095"/>
                  <a:gd name="T75" fmla="*/ 735 h 1094"/>
                  <a:gd name="T76" fmla="*/ 2 w 1095"/>
                  <a:gd name="T77" fmla="*/ 774 h 1094"/>
                  <a:gd name="T78" fmla="*/ 2 w 1095"/>
                  <a:gd name="T79" fmla="*/ 1029 h 1094"/>
                  <a:gd name="T80" fmla="*/ 0 w 1095"/>
                  <a:gd name="T81" fmla="*/ 1043 h 1094"/>
                  <a:gd name="T82" fmla="*/ 0 w 1095"/>
                  <a:gd name="T83" fmla="*/ 1094 h 1094"/>
                  <a:gd name="T84" fmla="*/ 66 w 1095"/>
                  <a:gd name="T85" fmla="*/ 1094 h 1094"/>
                  <a:gd name="T86" fmla="*/ 321 w 1095"/>
                  <a:gd name="T87" fmla="*/ 1094 h 1094"/>
                  <a:gd name="T88" fmla="*/ 360 w 1095"/>
                  <a:gd name="T89" fmla="*/ 1035 h 1094"/>
                  <a:gd name="T90" fmla="*/ 336 w 1095"/>
                  <a:gd name="T91" fmla="*/ 954 h 1094"/>
                  <a:gd name="T92" fmla="*/ 430 w 1095"/>
                  <a:gd name="T93" fmla="*/ 860 h 1094"/>
                  <a:gd name="T94" fmla="*/ 524 w 1095"/>
                  <a:gd name="T95" fmla="*/ 954 h 1094"/>
                  <a:gd name="T96" fmla="*/ 501 w 1095"/>
                  <a:gd name="T97" fmla="*/ 1035 h 1094"/>
                  <a:gd name="T98" fmla="*/ 540 w 1095"/>
                  <a:gd name="T99" fmla="*/ 1094 h 1094"/>
                  <a:gd name="T100" fmla="*/ 795 w 1095"/>
                  <a:gd name="T101" fmla="*/ 1094 h 1094"/>
                  <a:gd name="T102" fmla="*/ 860 w 1095"/>
                  <a:gd name="T103" fmla="*/ 1094 h 1094"/>
                  <a:gd name="T104" fmla="*/ 860 w 1095"/>
                  <a:gd name="T105" fmla="*/ 1029 h 1094"/>
                  <a:gd name="T106" fmla="*/ 860 w 1095"/>
                  <a:gd name="T107" fmla="*/ 774 h 1094"/>
                  <a:gd name="T108" fmla="*/ 920 w 1095"/>
                  <a:gd name="T109" fmla="*/ 735 h 1094"/>
                  <a:gd name="T110" fmla="*/ 1000 w 1095"/>
                  <a:gd name="T111" fmla="*/ 759 h 1094"/>
                  <a:gd name="T112" fmla="*/ 1095 w 1095"/>
                  <a:gd name="T113" fmla="*/ 665 h 1094"/>
                  <a:gd name="T114" fmla="*/ 1000 w 1095"/>
                  <a:gd name="T115" fmla="*/ 57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95" h="1094">
                    <a:moveTo>
                      <a:pt x="1000" y="571"/>
                    </a:moveTo>
                    <a:cubicBezTo>
                      <a:pt x="974" y="571"/>
                      <a:pt x="920" y="594"/>
                      <a:pt x="920" y="594"/>
                    </a:cubicBezTo>
                    <a:cubicBezTo>
                      <a:pt x="887" y="609"/>
                      <a:pt x="860" y="591"/>
                      <a:pt x="860" y="555"/>
                    </a:cubicBezTo>
                    <a:cubicBezTo>
                      <a:pt x="860" y="300"/>
                      <a:pt x="860" y="300"/>
                      <a:pt x="860" y="300"/>
                    </a:cubicBezTo>
                    <a:cubicBezTo>
                      <a:pt x="860" y="300"/>
                      <a:pt x="860" y="300"/>
                      <a:pt x="860" y="300"/>
                    </a:cubicBezTo>
                    <a:cubicBezTo>
                      <a:pt x="860" y="235"/>
                      <a:pt x="860" y="235"/>
                      <a:pt x="860" y="235"/>
                    </a:cubicBezTo>
                    <a:cubicBezTo>
                      <a:pt x="795" y="235"/>
                      <a:pt x="795" y="235"/>
                      <a:pt x="795" y="235"/>
                    </a:cubicBezTo>
                    <a:cubicBezTo>
                      <a:pt x="795" y="235"/>
                      <a:pt x="795" y="235"/>
                      <a:pt x="795" y="235"/>
                    </a:cubicBezTo>
                    <a:cubicBezTo>
                      <a:pt x="540" y="235"/>
                      <a:pt x="540" y="235"/>
                      <a:pt x="540" y="235"/>
                    </a:cubicBezTo>
                    <a:cubicBezTo>
                      <a:pt x="504" y="235"/>
                      <a:pt x="486" y="208"/>
                      <a:pt x="501" y="175"/>
                    </a:cubicBezTo>
                    <a:cubicBezTo>
                      <a:pt x="501" y="175"/>
                      <a:pt x="501" y="175"/>
                      <a:pt x="501" y="175"/>
                    </a:cubicBezTo>
                    <a:cubicBezTo>
                      <a:pt x="503" y="171"/>
                      <a:pt x="524" y="120"/>
                      <a:pt x="524" y="94"/>
                    </a:cubicBezTo>
                    <a:cubicBezTo>
                      <a:pt x="524" y="94"/>
                      <a:pt x="524" y="94"/>
                      <a:pt x="524" y="94"/>
                    </a:cubicBezTo>
                    <a:cubicBezTo>
                      <a:pt x="524" y="94"/>
                      <a:pt x="524" y="94"/>
                      <a:pt x="524" y="94"/>
                    </a:cubicBezTo>
                    <a:cubicBezTo>
                      <a:pt x="524" y="94"/>
                      <a:pt x="524" y="94"/>
                      <a:pt x="524" y="94"/>
                    </a:cubicBezTo>
                    <a:cubicBezTo>
                      <a:pt x="524" y="77"/>
                      <a:pt x="519" y="60"/>
                      <a:pt x="511" y="46"/>
                    </a:cubicBezTo>
                    <a:cubicBezTo>
                      <a:pt x="510" y="44"/>
                      <a:pt x="509" y="43"/>
                      <a:pt x="508" y="42"/>
                    </a:cubicBezTo>
                    <a:cubicBezTo>
                      <a:pt x="491" y="17"/>
                      <a:pt x="463" y="0"/>
                      <a:pt x="430" y="0"/>
                    </a:cubicBezTo>
                    <a:cubicBezTo>
                      <a:pt x="398" y="0"/>
                      <a:pt x="369" y="17"/>
                      <a:pt x="352" y="42"/>
                    </a:cubicBezTo>
                    <a:cubicBezTo>
                      <a:pt x="351" y="43"/>
                      <a:pt x="351" y="44"/>
                      <a:pt x="350" y="46"/>
                    </a:cubicBezTo>
                    <a:cubicBezTo>
                      <a:pt x="341" y="60"/>
                      <a:pt x="336" y="77"/>
                      <a:pt x="336" y="94"/>
                    </a:cubicBezTo>
                    <a:cubicBezTo>
                      <a:pt x="336" y="94"/>
                      <a:pt x="336" y="94"/>
                      <a:pt x="336" y="94"/>
                    </a:cubicBezTo>
                    <a:cubicBezTo>
                      <a:pt x="336" y="94"/>
                      <a:pt x="336" y="94"/>
                      <a:pt x="336" y="94"/>
                    </a:cubicBezTo>
                    <a:cubicBezTo>
                      <a:pt x="336" y="94"/>
                      <a:pt x="336" y="94"/>
                      <a:pt x="336" y="94"/>
                    </a:cubicBezTo>
                    <a:cubicBezTo>
                      <a:pt x="336" y="120"/>
                      <a:pt x="358" y="171"/>
                      <a:pt x="360" y="175"/>
                    </a:cubicBezTo>
                    <a:cubicBezTo>
                      <a:pt x="360" y="175"/>
                      <a:pt x="360" y="175"/>
                      <a:pt x="360" y="175"/>
                    </a:cubicBezTo>
                    <a:cubicBezTo>
                      <a:pt x="374" y="208"/>
                      <a:pt x="357" y="235"/>
                      <a:pt x="321" y="235"/>
                    </a:cubicBezTo>
                    <a:cubicBezTo>
                      <a:pt x="66" y="235"/>
                      <a:pt x="66" y="235"/>
                      <a:pt x="66" y="235"/>
                    </a:cubicBezTo>
                    <a:cubicBezTo>
                      <a:pt x="66" y="235"/>
                      <a:pt x="66" y="235"/>
                      <a:pt x="65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86"/>
                      <a:pt x="0" y="286"/>
                      <a:pt x="0" y="286"/>
                    </a:cubicBezTo>
                    <a:cubicBezTo>
                      <a:pt x="1" y="291"/>
                      <a:pt x="2" y="295"/>
                      <a:pt x="2" y="300"/>
                    </a:cubicBezTo>
                    <a:cubicBezTo>
                      <a:pt x="2" y="555"/>
                      <a:pt x="2" y="555"/>
                      <a:pt x="2" y="555"/>
                    </a:cubicBezTo>
                    <a:cubicBezTo>
                      <a:pt x="2" y="591"/>
                      <a:pt x="29" y="609"/>
                      <a:pt x="62" y="594"/>
                    </a:cubicBezTo>
                    <a:cubicBezTo>
                      <a:pt x="62" y="594"/>
                      <a:pt x="115" y="571"/>
                      <a:pt x="142" y="571"/>
                    </a:cubicBezTo>
                    <a:cubicBezTo>
                      <a:pt x="194" y="571"/>
                      <a:pt x="236" y="613"/>
                      <a:pt x="236" y="665"/>
                    </a:cubicBezTo>
                    <a:cubicBezTo>
                      <a:pt x="236" y="717"/>
                      <a:pt x="194" y="759"/>
                      <a:pt x="142" y="759"/>
                    </a:cubicBezTo>
                    <a:cubicBezTo>
                      <a:pt x="115" y="759"/>
                      <a:pt x="62" y="735"/>
                      <a:pt x="62" y="735"/>
                    </a:cubicBezTo>
                    <a:cubicBezTo>
                      <a:pt x="29" y="721"/>
                      <a:pt x="2" y="738"/>
                      <a:pt x="2" y="774"/>
                    </a:cubicBezTo>
                    <a:cubicBezTo>
                      <a:pt x="2" y="1029"/>
                      <a:pt x="2" y="1029"/>
                      <a:pt x="2" y="1029"/>
                    </a:cubicBezTo>
                    <a:cubicBezTo>
                      <a:pt x="2" y="1034"/>
                      <a:pt x="1" y="1039"/>
                      <a:pt x="0" y="1043"/>
                    </a:cubicBezTo>
                    <a:cubicBezTo>
                      <a:pt x="0" y="1094"/>
                      <a:pt x="0" y="1094"/>
                      <a:pt x="0" y="1094"/>
                    </a:cubicBezTo>
                    <a:cubicBezTo>
                      <a:pt x="66" y="1094"/>
                      <a:pt x="66" y="1094"/>
                      <a:pt x="66" y="1094"/>
                    </a:cubicBezTo>
                    <a:cubicBezTo>
                      <a:pt x="321" y="1094"/>
                      <a:pt x="321" y="1094"/>
                      <a:pt x="321" y="1094"/>
                    </a:cubicBezTo>
                    <a:cubicBezTo>
                      <a:pt x="357" y="1094"/>
                      <a:pt x="374" y="1068"/>
                      <a:pt x="360" y="1035"/>
                    </a:cubicBezTo>
                    <a:cubicBezTo>
                      <a:pt x="360" y="1035"/>
                      <a:pt x="336" y="981"/>
                      <a:pt x="336" y="954"/>
                    </a:cubicBezTo>
                    <a:cubicBezTo>
                      <a:pt x="336" y="902"/>
                      <a:pt x="378" y="860"/>
                      <a:pt x="430" y="860"/>
                    </a:cubicBezTo>
                    <a:cubicBezTo>
                      <a:pt x="482" y="860"/>
                      <a:pt x="524" y="902"/>
                      <a:pt x="524" y="954"/>
                    </a:cubicBezTo>
                    <a:cubicBezTo>
                      <a:pt x="524" y="981"/>
                      <a:pt x="501" y="1035"/>
                      <a:pt x="501" y="1035"/>
                    </a:cubicBezTo>
                    <a:cubicBezTo>
                      <a:pt x="486" y="1068"/>
                      <a:pt x="504" y="1094"/>
                      <a:pt x="540" y="1094"/>
                    </a:cubicBezTo>
                    <a:cubicBezTo>
                      <a:pt x="795" y="1094"/>
                      <a:pt x="795" y="1094"/>
                      <a:pt x="795" y="1094"/>
                    </a:cubicBezTo>
                    <a:cubicBezTo>
                      <a:pt x="860" y="1094"/>
                      <a:pt x="860" y="1094"/>
                      <a:pt x="860" y="1094"/>
                    </a:cubicBezTo>
                    <a:cubicBezTo>
                      <a:pt x="860" y="1029"/>
                      <a:pt x="860" y="1029"/>
                      <a:pt x="860" y="1029"/>
                    </a:cubicBezTo>
                    <a:cubicBezTo>
                      <a:pt x="860" y="774"/>
                      <a:pt x="860" y="774"/>
                      <a:pt x="860" y="774"/>
                    </a:cubicBezTo>
                    <a:cubicBezTo>
                      <a:pt x="860" y="738"/>
                      <a:pt x="887" y="721"/>
                      <a:pt x="920" y="735"/>
                    </a:cubicBezTo>
                    <a:cubicBezTo>
                      <a:pt x="920" y="735"/>
                      <a:pt x="974" y="759"/>
                      <a:pt x="1000" y="759"/>
                    </a:cubicBezTo>
                    <a:cubicBezTo>
                      <a:pt x="1052" y="759"/>
                      <a:pt x="1095" y="717"/>
                      <a:pt x="1095" y="665"/>
                    </a:cubicBezTo>
                    <a:cubicBezTo>
                      <a:pt x="1095" y="613"/>
                      <a:pt x="1052" y="571"/>
                      <a:pt x="1000" y="57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"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D4BC40CE-0D61-457E-BC8E-1CFC20C30993}"/>
                  </a:ext>
                </a:extLst>
              </p:cNvPr>
              <p:cNvSpPr txBox="1"/>
              <p:nvPr/>
            </p:nvSpPr>
            <p:spPr>
              <a:xfrm>
                <a:off x="4251570" y="3584839"/>
                <a:ext cx="2842392" cy="1204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Ukupno </a:t>
                </a:r>
                <a:br>
                  <a:rPr kumimoji="0" lang="nl-N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kumimoji="0" lang="nl-N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=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30 ECTS</a:t>
                </a:r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78343E83-8F8D-4352-95C9-F7B5791DD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364" y="4357610"/>
                <a:ext cx="1177263" cy="951908"/>
              </a:xfrm>
              <a:custGeom>
                <a:avLst/>
                <a:gdLst>
                  <a:gd name="T0" fmla="*/ 1000 w 1095"/>
                  <a:gd name="T1" fmla="*/ 571 h 1094"/>
                  <a:gd name="T2" fmla="*/ 920 w 1095"/>
                  <a:gd name="T3" fmla="*/ 594 h 1094"/>
                  <a:gd name="T4" fmla="*/ 860 w 1095"/>
                  <a:gd name="T5" fmla="*/ 555 h 1094"/>
                  <a:gd name="T6" fmla="*/ 860 w 1095"/>
                  <a:gd name="T7" fmla="*/ 300 h 1094"/>
                  <a:gd name="T8" fmla="*/ 860 w 1095"/>
                  <a:gd name="T9" fmla="*/ 300 h 1094"/>
                  <a:gd name="T10" fmla="*/ 860 w 1095"/>
                  <a:gd name="T11" fmla="*/ 235 h 1094"/>
                  <a:gd name="T12" fmla="*/ 795 w 1095"/>
                  <a:gd name="T13" fmla="*/ 235 h 1094"/>
                  <a:gd name="T14" fmla="*/ 795 w 1095"/>
                  <a:gd name="T15" fmla="*/ 235 h 1094"/>
                  <a:gd name="T16" fmla="*/ 540 w 1095"/>
                  <a:gd name="T17" fmla="*/ 235 h 1094"/>
                  <a:gd name="T18" fmla="*/ 501 w 1095"/>
                  <a:gd name="T19" fmla="*/ 175 h 1094"/>
                  <a:gd name="T20" fmla="*/ 501 w 1095"/>
                  <a:gd name="T21" fmla="*/ 175 h 1094"/>
                  <a:gd name="T22" fmla="*/ 524 w 1095"/>
                  <a:gd name="T23" fmla="*/ 94 h 1094"/>
                  <a:gd name="T24" fmla="*/ 524 w 1095"/>
                  <a:gd name="T25" fmla="*/ 94 h 1094"/>
                  <a:gd name="T26" fmla="*/ 524 w 1095"/>
                  <a:gd name="T27" fmla="*/ 94 h 1094"/>
                  <a:gd name="T28" fmla="*/ 524 w 1095"/>
                  <a:gd name="T29" fmla="*/ 94 h 1094"/>
                  <a:gd name="T30" fmla="*/ 511 w 1095"/>
                  <a:gd name="T31" fmla="*/ 46 h 1094"/>
                  <a:gd name="T32" fmla="*/ 508 w 1095"/>
                  <a:gd name="T33" fmla="*/ 42 h 1094"/>
                  <a:gd name="T34" fmla="*/ 430 w 1095"/>
                  <a:gd name="T35" fmla="*/ 0 h 1094"/>
                  <a:gd name="T36" fmla="*/ 352 w 1095"/>
                  <a:gd name="T37" fmla="*/ 42 h 1094"/>
                  <a:gd name="T38" fmla="*/ 350 w 1095"/>
                  <a:gd name="T39" fmla="*/ 46 h 1094"/>
                  <a:gd name="T40" fmla="*/ 336 w 1095"/>
                  <a:gd name="T41" fmla="*/ 94 h 1094"/>
                  <a:gd name="T42" fmla="*/ 336 w 1095"/>
                  <a:gd name="T43" fmla="*/ 94 h 1094"/>
                  <a:gd name="T44" fmla="*/ 336 w 1095"/>
                  <a:gd name="T45" fmla="*/ 94 h 1094"/>
                  <a:gd name="T46" fmla="*/ 336 w 1095"/>
                  <a:gd name="T47" fmla="*/ 94 h 1094"/>
                  <a:gd name="T48" fmla="*/ 360 w 1095"/>
                  <a:gd name="T49" fmla="*/ 175 h 1094"/>
                  <a:gd name="T50" fmla="*/ 360 w 1095"/>
                  <a:gd name="T51" fmla="*/ 175 h 1094"/>
                  <a:gd name="T52" fmla="*/ 321 w 1095"/>
                  <a:gd name="T53" fmla="*/ 235 h 1094"/>
                  <a:gd name="T54" fmla="*/ 66 w 1095"/>
                  <a:gd name="T55" fmla="*/ 235 h 1094"/>
                  <a:gd name="T56" fmla="*/ 65 w 1095"/>
                  <a:gd name="T57" fmla="*/ 235 h 1094"/>
                  <a:gd name="T58" fmla="*/ 0 w 1095"/>
                  <a:gd name="T59" fmla="*/ 235 h 1094"/>
                  <a:gd name="T60" fmla="*/ 0 w 1095"/>
                  <a:gd name="T61" fmla="*/ 286 h 1094"/>
                  <a:gd name="T62" fmla="*/ 2 w 1095"/>
                  <a:gd name="T63" fmla="*/ 300 h 1094"/>
                  <a:gd name="T64" fmla="*/ 2 w 1095"/>
                  <a:gd name="T65" fmla="*/ 555 h 1094"/>
                  <a:gd name="T66" fmla="*/ 62 w 1095"/>
                  <a:gd name="T67" fmla="*/ 594 h 1094"/>
                  <a:gd name="T68" fmla="*/ 142 w 1095"/>
                  <a:gd name="T69" fmla="*/ 571 h 1094"/>
                  <a:gd name="T70" fmla="*/ 236 w 1095"/>
                  <a:gd name="T71" fmla="*/ 665 h 1094"/>
                  <a:gd name="T72" fmla="*/ 142 w 1095"/>
                  <a:gd name="T73" fmla="*/ 759 h 1094"/>
                  <a:gd name="T74" fmla="*/ 62 w 1095"/>
                  <a:gd name="T75" fmla="*/ 735 h 1094"/>
                  <a:gd name="T76" fmla="*/ 2 w 1095"/>
                  <a:gd name="T77" fmla="*/ 774 h 1094"/>
                  <a:gd name="T78" fmla="*/ 2 w 1095"/>
                  <a:gd name="T79" fmla="*/ 1029 h 1094"/>
                  <a:gd name="T80" fmla="*/ 0 w 1095"/>
                  <a:gd name="T81" fmla="*/ 1043 h 1094"/>
                  <a:gd name="T82" fmla="*/ 0 w 1095"/>
                  <a:gd name="T83" fmla="*/ 1094 h 1094"/>
                  <a:gd name="T84" fmla="*/ 66 w 1095"/>
                  <a:gd name="T85" fmla="*/ 1094 h 1094"/>
                  <a:gd name="T86" fmla="*/ 321 w 1095"/>
                  <a:gd name="T87" fmla="*/ 1094 h 1094"/>
                  <a:gd name="T88" fmla="*/ 360 w 1095"/>
                  <a:gd name="T89" fmla="*/ 1035 h 1094"/>
                  <a:gd name="T90" fmla="*/ 336 w 1095"/>
                  <a:gd name="T91" fmla="*/ 954 h 1094"/>
                  <a:gd name="T92" fmla="*/ 430 w 1095"/>
                  <a:gd name="T93" fmla="*/ 860 h 1094"/>
                  <a:gd name="T94" fmla="*/ 524 w 1095"/>
                  <a:gd name="T95" fmla="*/ 954 h 1094"/>
                  <a:gd name="T96" fmla="*/ 501 w 1095"/>
                  <a:gd name="T97" fmla="*/ 1035 h 1094"/>
                  <a:gd name="T98" fmla="*/ 540 w 1095"/>
                  <a:gd name="T99" fmla="*/ 1094 h 1094"/>
                  <a:gd name="T100" fmla="*/ 795 w 1095"/>
                  <a:gd name="T101" fmla="*/ 1094 h 1094"/>
                  <a:gd name="T102" fmla="*/ 860 w 1095"/>
                  <a:gd name="T103" fmla="*/ 1094 h 1094"/>
                  <a:gd name="T104" fmla="*/ 860 w 1095"/>
                  <a:gd name="T105" fmla="*/ 1029 h 1094"/>
                  <a:gd name="T106" fmla="*/ 860 w 1095"/>
                  <a:gd name="T107" fmla="*/ 774 h 1094"/>
                  <a:gd name="T108" fmla="*/ 920 w 1095"/>
                  <a:gd name="T109" fmla="*/ 735 h 1094"/>
                  <a:gd name="T110" fmla="*/ 1000 w 1095"/>
                  <a:gd name="T111" fmla="*/ 759 h 1094"/>
                  <a:gd name="T112" fmla="*/ 1095 w 1095"/>
                  <a:gd name="T113" fmla="*/ 665 h 1094"/>
                  <a:gd name="T114" fmla="*/ 1000 w 1095"/>
                  <a:gd name="T115" fmla="*/ 571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95" h="1094">
                    <a:moveTo>
                      <a:pt x="1000" y="571"/>
                    </a:moveTo>
                    <a:cubicBezTo>
                      <a:pt x="974" y="571"/>
                      <a:pt x="920" y="594"/>
                      <a:pt x="920" y="594"/>
                    </a:cubicBezTo>
                    <a:cubicBezTo>
                      <a:pt x="887" y="609"/>
                      <a:pt x="860" y="591"/>
                      <a:pt x="860" y="555"/>
                    </a:cubicBezTo>
                    <a:cubicBezTo>
                      <a:pt x="860" y="300"/>
                      <a:pt x="860" y="300"/>
                      <a:pt x="860" y="300"/>
                    </a:cubicBezTo>
                    <a:cubicBezTo>
                      <a:pt x="860" y="300"/>
                      <a:pt x="860" y="300"/>
                      <a:pt x="860" y="300"/>
                    </a:cubicBezTo>
                    <a:cubicBezTo>
                      <a:pt x="860" y="235"/>
                      <a:pt x="860" y="235"/>
                      <a:pt x="860" y="235"/>
                    </a:cubicBezTo>
                    <a:cubicBezTo>
                      <a:pt x="795" y="235"/>
                      <a:pt x="795" y="235"/>
                      <a:pt x="795" y="235"/>
                    </a:cubicBezTo>
                    <a:cubicBezTo>
                      <a:pt x="795" y="235"/>
                      <a:pt x="795" y="235"/>
                      <a:pt x="795" y="235"/>
                    </a:cubicBezTo>
                    <a:cubicBezTo>
                      <a:pt x="540" y="235"/>
                      <a:pt x="540" y="235"/>
                      <a:pt x="540" y="235"/>
                    </a:cubicBezTo>
                    <a:cubicBezTo>
                      <a:pt x="504" y="235"/>
                      <a:pt x="486" y="208"/>
                      <a:pt x="501" y="175"/>
                    </a:cubicBezTo>
                    <a:cubicBezTo>
                      <a:pt x="501" y="175"/>
                      <a:pt x="501" y="175"/>
                      <a:pt x="501" y="175"/>
                    </a:cubicBezTo>
                    <a:cubicBezTo>
                      <a:pt x="503" y="171"/>
                      <a:pt x="524" y="120"/>
                      <a:pt x="524" y="94"/>
                    </a:cubicBezTo>
                    <a:cubicBezTo>
                      <a:pt x="524" y="94"/>
                      <a:pt x="524" y="94"/>
                      <a:pt x="524" y="94"/>
                    </a:cubicBezTo>
                    <a:cubicBezTo>
                      <a:pt x="524" y="94"/>
                      <a:pt x="524" y="94"/>
                      <a:pt x="524" y="94"/>
                    </a:cubicBezTo>
                    <a:cubicBezTo>
                      <a:pt x="524" y="94"/>
                      <a:pt x="524" y="94"/>
                      <a:pt x="524" y="94"/>
                    </a:cubicBezTo>
                    <a:cubicBezTo>
                      <a:pt x="524" y="77"/>
                      <a:pt x="519" y="60"/>
                      <a:pt x="511" y="46"/>
                    </a:cubicBezTo>
                    <a:cubicBezTo>
                      <a:pt x="510" y="44"/>
                      <a:pt x="509" y="43"/>
                      <a:pt x="508" y="42"/>
                    </a:cubicBezTo>
                    <a:cubicBezTo>
                      <a:pt x="491" y="17"/>
                      <a:pt x="463" y="0"/>
                      <a:pt x="430" y="0"/>
                    </a:cubicBezTo>
                    <a:cubicBezTo>
                      <a:pt x="398" y="0"/>
                      <a:pt x="369" y="17"/>
                      <a:pt x="352" y="42"/>
                    </a:cubicBezTo>
                    <a:cubicBezTo>
                      <a:pt x="351" y="43"/>
                      <a:pt x="351" y="44"/>
                      <a:pt x="350" y="46"/>
                    </a:cubicBezTo>
                    <a:cubicBezTo>
                      <a:pt x="341" y="60"/>
                      <a:pt x="336" y="77"/>
                      <a:pt x="336" y="94"/>
                    </a:cubicBezTo>
                    <a:cubicBezTo>
                      <a:pt x="336" y="94"/>
                      <a:pt x="336" y="94"/>
                      <a:pt x="336" y="94"/>
                    </a:cubicBezTo>
                    <a:cubicBezTo>
                      <a:pt x="336" y="94"/>
                      <a:pt x="336" y="94"/>
                      <a:pt x="336" y="94"/>
                    </a:cubicBezTo>
                    <a:cubicBezTo>
                      <a:pt x="336" y="94"/>
                      <a:pt x="336" y="94"/>
                      <a:pt x="336" y="94"/>
                    </a:cubicBezTo>
                    <a:cubicBezTo>
                      <a:pt x="336" y="120"/>
                      <a:pt x="358" y="171"/>
                      <a:pt x="360" y="175"/>
                    </a:cubicBezTo>
                    <a:cubicBezTo>
                      <a:pt x="360" y="175"/>
                      <a:pt x="360" y="175"/>
                      <a:pt x="360" y="175"/>
                    </a:cubicBezTo>
                    <a:cubicBezTo>
                      <a:pt x="374" y="208"/>
                      <a:pt x="357" y="235"/>
                      <a:pt x="321" y="235"/>
                    </a:cubicBezTo>
                    <a:cubicBezTo>
                      <a:pt x="66" y="235"/>
                      <a:pt x="66" y="235"/>
                      <a:pt x="66" y="235"/>
                    </a:cubicBezTo>
                    <a:cubicBezTo>
                      <a:pt x="66" y="235"/>
                      <a:pt x="66" y="235"/>
                      <a:pt x="65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86"/>
                      <a:pt x="0" y="286"/>
                      <a:pt x="0" y="286"/>
                    </a:cubicBezTo>
                    <a:cubicBezTo>
                      <a:pt x="1" y="291"/>
                      <a:pt x="2" y="295"/>
                      <a:pt x="2" y="300"/>
                    </a:cubicBezTo>
                    <a:cubicBezTo>
                      <a:pt x="2" y="555"/>
                      <a:pt x="2" y="555"/>
                      <a:pt x="2" y="555"/>
                    </a:cubicBezTo>
                    <a:cubicBezTo>
                      <a:pt x="2" y="591"/>
                      <a:pt x="29" y="609"/>
                      <a:pt x="62" y="594"/>
                    </a:cubicBezTo>
                    <a:cubicBezTo>
                      <a:pt x="62" y="594"/>
                      <a:pt x="115" y="571"/>
                      <a:pt x="142" y="571"/>
                    </a:cubicBezTo>
                    <a:cubicBezTo>
                      <a:pt x="194" y="571"/>
                      <a:pt x="236" y="613"/>
                      <a:pt x="236" y="665"/>
                    </a:cubicBezTo>
                    <a:cubicBezTo>
                      <a:pt x="236" y="717"/>
                      <a:pt x="194" y="759"/>
                      <a:pt x="142" y="759"/>
                    </a:cubicBezTo>
                    <a:cubicBezTo>
                      <a:pt x="115" y="759"/>
                      <a:pt x="62" y="735"/>
                      <a:pt x="62" y="735"/>
                    </a:cubicBezTo>
                    <a:cubicBezTo>
                      <a:pt x="29" y="721"/>
                      <a:pt x="2" y="738"/>
                      <a:pt x="2" y="774"/>
                    </a:cubicBezTo>
                    <a:cubicBezTo>
                      <a:pt x="2" y="1029"/>
                      <a:pt x="2" y="1029"/>
                      <a:pt x="2" y="1029"/>
                    </a:cubicBezTo>
                    <a:cubicBezTo>
                      <a:pt x="2" y="1034"/>
                      <a:pt x="1" y="1039"/>
                      <a:pt x="0" y="1043"/>
                    </a:cubicBezTo>
                    <a:cubicBezTo>
                      <a:pt x="0" y="1094"/>
                      <a:pt x="0" y="1094"/>
                      <a:pt x="0" y="1094"/>
                    </a:cubicBezTo>
                    <a:cubicBezTo>
                      <a:pt x="66" y="1094"/>
                      <a:pt x="66" y="1094"/>
                      <a:pt x="66" y="1094"/>
                    </a:cubicBezTo>
                    <a:cubicBezTo>
                      <a:pt x="321" y="1094"/>
                      <a:pt x="321" y="1094"/>
                      <a:pt x="321" y="1094"/>
                    </a:cubicBezTo>
                    <a:cubicBezTo>
                      <a:pt x="357" y="1094"/>
                      <a:pt x="374" y="1068"/>
                      <a:pt x="360" y="1035"/>
                    </a:cubicBezTo>
                    <a:cubicBezTo>
                      <a:pt x="360" y="1035"/>
                      <a:pt x="336" y="981"/>
                      <a:pt x="336" y="954"/>
                    </a:cubicBezTo>
                    <a:cubicBezTo>
                      <a:pt x="336" y="902"/>
                      <a:pt x="378" y="860"/>
                      <a:pt x="430" y="860"/>
                    </a:cubicBezTo>
                    <a:cubicBezTo>
                      <a:pt x="482" y="860"/>
                      <a:pt x="524" y="902"/>
                      <a:pt x="524" y="954"/>
                    </a:cubicBezTo>
                    <a:cubicBezTo>
                      <a:pt x="524" y="981"/>
                      <a:pt x="501" y="1035"/>
                      <a:pt x="501" y="1035"/>
                    </a:cubicBezTo>
                    <a:cubicBezTo>
                      <a:pt x="486" y="1068"/>
                      <a:pt x="504" y="1094"/>
                      <a:pt x="540" y="1094"/>
                    </a:cubicBezTo>
                    <a:cubicBezTo>
                      <a:pt x="795" y="1094"/>
                      <a:pt x="795" y="1094"/>
                      <a:pt x="795" y="1094"/>
                    </a:cubicBezTo>
                    <a:cubicBezTo>
                      <a:pt x="860" y="1094"/>
                      <a:pt x="860" y="1094"/>
                      <a:pt x="860" y="1094"/>
                    </a:cubicBezTo>
                    <a:cubicBezTo>
                      <a:pt x="860" y="1029"/>
                      <a:pt x="860" y="1029"/>
                      <a:pt x="860" y="1029"/>
                    </a:cubicBezTo>
                    <a:cubicBezTo>
                      <a:pt x="860" y="774"/>
                      <a:pt x="860" y="774"/>
                      <a:pt x="860" y="774"/>
                    </a:cubicBezTo>
                    <a:cubicBezTo>
                      <a:pt x="860" y="738"/>
                      <a:pt x="887" y="721"/>
                      <a:pt x="920" y="735"/>
                    </a:cubicBezTo>
                    <a:cubicBezTo>
                      <a:pt x="920" y="735"/>
                      <a:pt x="974" y="759"/>
                      <a:pt x="1000" y="759"/>
                    </a:cubicBezTo>
                    <a:cubicBezTo>
                      <a:pt x="1052" y="759"/>
                      <a:pt x="1095" y="717"/>
                      <a:pt x="1095" y="665"/>
                    </a:cubicBezTo>
                    <a:cubicBezTo>
                      <a:pt x="1095" y="613"/>
                      <a:pt x="1052" y="571"/>
                      <a:pt x="1000" y="57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"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28AD49-60D6-4641-97B3-864568F29BEC}"/>
                </a:ext>
              </a:extLst>
            </p:cNvPr>
            <p:cNvSpPr txBox="1"/>
            <p:nvPr/>
          </p:nvSpPr>
          <p:spPr>
            <a:xfrm>
              <a:off x="137333" y="2036915"/>
              <a:ext cx="4641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algn="ctr">
                <a:defRPr sz="2000" u="sng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Uživo i fizički</a:t>
              </a:r>
              <a:endParaRPr kumimoji="0" lang="nl-NL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Na jednom YUFE sveučilištu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D21D4C-AFDC-46F1-B6BA-15556C1F696E}"/>
                </a:ext>
              </a:extLst>
            </p:cNvPr>
            <p:cNvSpPr txBox="1"/>
            <p:nvPr/>
          </p:nvSpPr>
          <p:spPr>
            <a:xfrm>
              <a:off x="6564519" y="1975360"/>
              <a:ext cx="55190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algn="ctr">
                <a:defRPr sz="2000" u="sng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Online</a:t>
              </a:r>
              <a:r>
                <a:rPr kumimoji="0" lang="nl-NL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Na jednom ili više ostalih YUFE sveučilišta</a:t>
              </a:r>
            </a:p>
          </p:txBody>
        </p:sp>
      </p:grpSp>
      <p:cxnSp>
        <p:nvCxnSpPr>
          <p:cNvPr id="16" name="Straight Connector 7">
            <a:extLst>
              <a:ext uri="{FF2B5EF4-FFF2-40B4-BE49-F238E27FC236}">
                <a16:creationId xmlns:a16="http://schemas.microsoft.com/office/drawing/2014/main" id="{92611278-7A24-4B62-BCBD-70E742EDBB3C}"/>
              </a:ext>
            </a:extLst>
          </p:cNvPr>
          <p:cNvCxnSpPr/>
          <p:nvPr/>
        </p:nvCxnSpPr>
        <p:spPr>
          <a:xfrm flipV="1">
            <a:off x="1613432" y="3544264"/>
            <a:ext cx="1639957" cy="6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D8C94707-2F20-445E-9929-EC53D5C4D1E2}"/>
              </a:ext>
            </a:extLst>
          </p:cNvPr>
          <p:cNvCxnSpPr/>
          <p:nvPr/>
        </p:nvCxnSpPr>
        <p:spPr>
          <a:xfrm>
            <a:off x="8354412" y="3534325"/>
            <a:ext cx="1855596" cy="9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D8A25C8-8187-4F15-83E0-6B1DDBA328E9}"/>
              </a:ext>
            </a:extLst>
          </p:cNvPr>
          <p:cNvSpPr/>
          <p:nvPr/>
        </p:nvSpPr>
        <p:spPr>
          <a:xfrm>
            <a:off x="303311" y="1447962"/>
            <a:ext cx="11620589" cy="924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marR="62865" lvl="1" indent="-179388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3690620" algn="l"/>
              </a:tabLst>
              <a:defRPr/>
            </a:pPr>
            <a:r>
              <a:rPr lang="hr-HR"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Studenti postojećih studija upisuju “mini-programe”/mikrokvalifikacije od 30 ECTS-a koji uključuju i projektno učenje na izazovima u zajednici.</a:t>
            </a:r>
          </a:p>
          <a:p>
            <a:pPr marL="179388" marR="62865" lvl="1" indent="-179388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3690620" algn="l"/>
              </a:tabLst>
              <a:defRPr/>
            </a:pPr>
            <a:r>
              <a:rPr lang="hr-HR"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Ovi programi razvijeni su u partnerstvu više </a:t>
            </a:r>
            <a:r>
              <a:rPr lang="en-GB"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</a:t>
            </a:r>
            <a:r>
              <a:rPr lang="hr-HR"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veučilišta, te kombiniranjem fizičke i </a:t>
            </a:r>
            <a:r>
              <a:rPr lang="hr-HR" sz="1600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online</a:t>
            </a:r>
            <a:r>
              <a:rPr lang="hr-HR"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ponude.</a:t>
            </a:r>
          </a:p>
        </p:txBody>
      </p:sp>
    </p:spTree>
    <p:extLst>
      <p:ext uri="{BB962C8B-B14F-4D97-AF65-F5344CB8AC3E}">
        <p14:creationId xmlns:p14="http://schemas.microsoft.com/office/powerpoint/2010/main" val="2319037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F89137-2EFE-4B86-AD15-A227D7ED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534" y="210876"/>
            <a:ext cx="7341280" cy="1250157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Studij / YUFE Bachelor</a:t>
            </a:r>
            <a:endParaRPr lang="en-GB" sz="36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Slika 2">
            <a:extLst>
              <a:ext uri="{FF2B5EF4-FFF2-40B4-BE49-F238E27FC236}">
                <a16:creationId xmlns:a16="http://schemas.microsoft.com/office/drawing/2014/main" id="{ABABB30A-EDB7-4D1B-B81B-3C32FA029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09" y="1288908"/>
            <a:ext cx="5438791" cy="5358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8F5D24-F412-4818-9B9D-DC15483273E1}"/>
              </a:ext>
            </a:extLst>
          </p:cNvPr>
          <p:cNvSpPr txBox="1"/>
          <p:nvPr/>
        </p:nvSpPr>
        <p:spPr>
          <a:xfrm>
            <a:off x="7090299" y="1828969"/>
            <a:ext cx="476117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000" u="sng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Združeni studij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Previđeni početak izvođenja studija: ak.god. 202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5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./2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6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u="none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kreditacija putem Europskog pristupa osiguravanju kvalitete združenih studija: jedna agencija akreditira studij, ostale (nacionalne) agencije ga priznaju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u="none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Akreditacijska agencija: NVAO (Nizozemsko-flamanska akreditacijska organizacija)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Ključni korak: sklapanje konzorcijskog </a:t>
            </a:r>
            <a:r>
              <a:rPr lang="nl-NL" sz="1600" u="none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ugovora koji regulira međusobne obveze i procedure upravljanja združenim studijem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84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72702-B6AC-4211-8779-9AC2ECC9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780" y="281897"/>
            <a:ext cx="10478436" cy="1120775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(kratkoročne) prilike i  aktivnosti za studente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4F1D4E-23D8-4493-A239-957171E54C9B}"/>
              </a:ext>
            </a:extLst>
          </p:cNvPr>
          <p:cNvSpPr txBox="1"/>
          <p:nvPr/>
        </p:nvSpPr>
        <p:spPr>
          <a:xfrm>
            <a:off x="239697" y="1682099"/>
            <a:ext cx="422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Društveni angažman / Civic engagement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D7AB4E-DA09-47E8-A50C-5AD4C414983D}"/>
              </a:ext>
            </a:extLst>
          </p:cNvPr>
          <p:cNvGrpSpPr/>
          <p:nvPr/>
        </p:nvGrpSpPr>
        <p:grpSpPr>
          <a:xfrm>
            <a:off x="1950247" y="2330858"/>
            <a:ext cx="1719418" cy="1645135"/>
            <a:chOff x="3889905" y="3059668"/>
            <a:chExt cx="1614250" cy="1645135"/>
          </a:xfrm>
        </p:grpSpPr>
        <p:pic>
          <p:nvPicPr>
            <p:cNvPr id="1028" name="Picture 4" descr="https://lh4.googleusercontent.com/5-etWtxbrIhTdxfCmLUAy0BckXjc6b1a67f-3co6xm7vxgRIf2nb4B6G3TN9g-HgSLJE-DEAE8EO3MxVqZTDZnu0yNTMUF0r04hQia_7yVU5U-YJvbDWsLyjOIsXydxl1yBPpJNmk38XMYU=s2048">
              <a:extLst>
                <a:ext uri="{FF2B5EF4-FFF2-40B4-BE49-F238E27FC236}">
                  <a16:creationId xmlns:a16="http://schemas.microsoft.com/office/drawing/2014/main" id="{FE743AB0-DF9A-4F49-B06D-B375133A7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905" y="3090553"/>
              <a:ext cx="1614250" cy="161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012C85-D96A-44BF-BADD-A57E16D60D16}"/>
                </a:ext>
              </a:extLst>
            </p:cNvPr>
            <p:cNvSpPr/>
            <p:nvPr/>
          </p:nvSpPr>
          <p:spPr>
            <a:xfrm>
              <a:off x="4040440" y="3059668"/>
              <a:ext cx="13452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YUFE Friend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DDE1EE6-55AD-48FE-A3EE-4F11668D5E58}"/>
              </a:ext>
            </a:extLst>
          </p:cNvPr>
          <p:cNvGrpSpPr/>
          <p:nvPr/>
        </p:nvGrpSpPr>
        <p:grpSpPr>
          <a:xfrm>
            <a:off x="3679521" y="2330858"/>
            <a:ext cx="2650257" cy="1298537"/>
            <a:chOff x="5659937" y="3059668"/>
            <a:chExt cx="2164399" cy="1249114"/>
          </a:xfrm>
        </p:grpSpPr>
        <p:pic>
          <p:nvPicPr>
            <p:cNvPr id="1030" name="Picture 6" descr="https://lh3.googleusercontent.com/PEd6XLwLVSnWO7_UvNKizuYvQfJeMoztGt5G3SL5PSBXZ_mOjWTYMmMYwAGT5XHhMb1K0UqYlsjARjazwXUaWfNkajYsHkwUlieBfu8YPvvO-oe78uFHRmjTIjTZyqEbsyadoY00kk6e7cA=s2048">
              <a:extLst>
                <a:ext uri="{FF2B5EF4-FFF2-40B4-BE49-F238E27FC236}">
                  <a16:creationId xmlns:a16="http://schemas.microsoft.com/office/drawing/2014/main" id="{7BE267C6-FE3D-4364-AA8C-533DCB5CE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536" y="3382834"/>
              <a:ext cx="977199" cy="925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2D0A69-C374-4C0A-B434-B2EDD5B5A99A}"/>
                </a:ext>
              </a:extLst>
            </p:cNvPr>
            <p:cNvSpPr/>
            <p:nvPr/>
          </p:nvSpPr>
          <p:spPr>
            <a:xfrm>
              <a:off x="5659937" y="3059668"/>
              <a:ext cx="2164399" cy="62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YUFE International Cafes</a:t>
              </a:r>
              <a:endParaRPr lang="hr-HR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17B54BB-E52F-407C-9D4B-47E6FC06B29A}"/>
              </a:ext>
            </a:extLst>
          </p:cNvPr>
          <p:cNvGrpSpPr/>
          <p:nvPr/>
        </p:nvGrpSpPr>
        <p:grpSpPr>
          <a:xfrm>
            <a:off x="239697" y="2330858"/>
            <a:ext cx="1484878" cy="1438264"/>
            <a:chOff x="1002338" y="3188592"/>
            <a:chExt cx="1231220" cy="1622356"/>
          </a:xfrm>
        </p:grpSpPr>
        <p:pic>
          <p:nvPicPr>
            <p:cNvPr id="1026" name="Picture 2" descr="https://lh6.googleusercontent.com/AC60Bz8K9g1zsOj94OTsXoZk4gmsZtRzfB-YCjcjSWHYyvcW_BGa3uaQVZryo8FDm8sUSEtZ4PYwK2WKy-692vl_Djum4C60qcvs2ySYKpHwR8SGSxOUtCMQMiz7PK3wbfRMyMY8NtKy8hc=s2048">
              <a:extLst>
                <a:ext uri="{FF2B5EF4-FFF2-40B4-BE49-F238E27FC236}">
                  <a16:creationId xmlns:a16="http://schemas.microsoft.com/office/drawing/2014/main" id="{1BEE53CC-B183-4692-A33C-287B67F31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338" y="3579728"/>
              <a:ext cx="1231220" cy="123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EA7AE3-4604-444F-AF87-FBA39169C3E0}"/>
                </a:ext>
              </a:extLst>
            </p:cNvPr>
            <p:cNvSpPr/>
            <p:nvPr/>
          </p:nvSpPr>
          <p:spPr>
            <a:xfrm>
              <a:off x="1056633" y="3188592"/>
              <a:ext cx="1056441" cy="4166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Help Desk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D5F0120-64BA-4AF7-A93E-A8D548D7E234}"/>
              </a:ext>
            </a:extLst>
          </p:cNvPr>
          <p:cNvSpPr txBox="1"/>
          <p:nvPr/>
        </p:nvSpPr>
        <p:spPr>
          <a:xfrm>
            <a:off x="5850384" y="3975993"/>
            <a:ext cx="6075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Profesionalne vještine / Professional skills (Innovation and Entrepreneurship)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E4C6B3-34E8-46A2-BB13-D889D2B24A0E}"/>
              </a:ext>
            </a:extLst>
          </p:cNvPr>
          <p:cNvGrpSpPr/>
          <p:nvPr/>
        </p:nvGrpSpPr>
        <p:grpSpPr>
          <a:xfrm>
            <a:off x="5850384" y="5023998"/>
            <a:ext cx="2942061" cy="1552105"/>
            <a:chOff x="2979346" y="4987031"/>
            <a:chExt cx="3236011" cy="1717535"/>
          </a:xfrm>
        </p:grpSpPr>
        <p:pic>
          <p:nvPicPr>
            <p:cNvPr id="18" name="Graphic 17" descr="Marketing">
              <a:extLst>
                <a:ext uri="{FF2B5EF4-FFF2-40B4-BE49-F238E27FC236}">
                  <a16:creationId xmlns:a16="http://schemas.microsoft.com/office/drawing/2014/main" id="{6CE8680F-E8A1-4B7A-92A0-A39AAF6D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1913" y="4987031"/>
              <a:ext cx="914400" cy="9144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84FD78-D3F0-49D8-B978-32911D8E18B9}"/>
                </a:ext>
              </a:extLst>
            </p:cNvPr>
            <p:cNvSpPr/>
            <p:nvPr/>
          </p:nvSpPr>
          <p:spPr>
            <a:xfrm>
              <a:off x="2979346" y="5989346"/>
              <a:ext cx="3236011" cy="715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YUFE Talk show / YUFETHON / MOOC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11C25C-C63E-487B-9B3B-260D5692F017}"/>
              </a:ext>
            </a:extLst>
          </p:cNvPr>
          <p:cNvGrpSpPr/>
          <p:nvPr/>
        </p:nvGrpSpPr>
        <p:grpSpPr>
          <a:xfrm>
            <a:off x="8888027" y="4904859"/>
            <a:ext cx="2707135" cy="1432538"/>
            <a:chOff x="7171235" y="4987031"/>
            <a:chExt cx="2488154" cy="1232041"/>
          </a:xfrm>
        </p:grpSpPr>
        <p:pic>
          <p:nvPicPr>
            <p:cNvPr id="16" name="Graphic 15" descr="Group brainstorm">
              <a:extLst>
                <a:ext uri="{FF2B5EF4-FFF2-40B4-BE49-F238E27FC236}">
                  <a16:creationId xmlns:a16="http://schemas.microsoft.com/office/drawing/2014/main" id="{746F7C47-E2BD-40EE-8F94-E7630CDA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55958" y="4987031"/>
              <a:ext cx="914400" cy="914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F1A474-2B0D-400C-9A0C-7DE08ABE297C}"/>
                </a:ext>
              </a:extLst>
            </p:cNvPr>
            <p:cNvSpPr/>
            <p:nvPr/>
          </p:nvSpPr>
          <p:spPr>
            <a:xfrm>
              <a:off x="7171235" y="5901431"/>
              <a:ext cx="2488154" cy="317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YUFE Challenge Team</a:t>
              </a:r>
              <a:endParaRPr lang="hr-HR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2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359FF-3F59-476F-8B74-0FAB61794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3" y="133165"/>
            <a:ext cx="6125593" cy="4083728"/>
          </a:xfrm>
          <a:prstGeom prst="rect">
            <a:avLst/>
          </a:prstGeom>
        </p:spPr>
      </p:pic>
      <p:pic>
        <p:nvPicPr>
          <p:cNvPr id="4" name="Picture 3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1044E1F-C792-4904-ADBF-42FF7B0E9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 b="20487"/>
          <a:stretch/>
        </p:blipFill>
        <p:spPr>
          <a:xfrm flipV="1">
            <a:off x="7153339" y="3915051"/>
            <a:ext cx="4887741" cy="2749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FBD6E3-DBD1-4E48-85AE-B3C39146D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30" y="133164"/>
            <a:ext cx="5459768" cy="3639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8449C-E0FF-4D3A-986C-E7E04C5A7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3" y="4651396"/>
            <a:ext cx="5755686" cy="15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3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4E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/>
          <p:nvPr/>
        </p:nvSpPr>
        <p:spPr>
          <a:xfrm>
            <a:off x="428" y="0"/>
            <a:ext cx="8011653" cy="6857615"/>
          </a:xfrm>
          <a:custGeom>
            <a:avLst/>
            <a:gdLst/>
            <a:ahLst/>
            <a:cxnLst/>
            <a:rect l="l" t="t" r="r" b="b"/>
            <a:pathLst>
              <a:path w="13211810" h="11308715">
                <a:moveTo>
                  <a:pt x="1902580" y="0"/>
                </a:moveTo>
                <a:lnTo>
                  <a:pt x="0" y="0"/>
                </a:lnTo>
                <a:lnTo>
                  <a:pt x="0" y="11308556"/>
                </a:lnTo>
                <a:lnTo>
                  <a:pt x="13211430" y="11308556"/>
                </a:lnTo>
                <a:lnTo>
                  <a:pt x="1902580" y="0"/>
                </a:lnTo>
                <a:close/>
              </a:path>
            </a:pathLst>
          </a:custGeom>
          <a:solidFill>
            <a:srgbClr val="003DA6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 txBox="1"/>
          <p:nvPr/>
        </p:nvSpPr>
        <p:spPr>
          <a:xfrm>
            <a:off x="516742" y="2205892"/>
            <a:ext cx="3635395" cy="452131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  <a:t>UNIRI kontakt:</a:t>
            </a:r>
            <a:b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  <a:t>admission.yufe@uniri.hr</a:t>
            </a:r>
          </a:p>
          <a:p>
            <a:pPr marL="7701">
              <a:spcBef>
                <a:spcPts val="58"/>
              </a:spcBef>
            </a:pPr>
            <a:endParaRPr lang="hr-HR" sz="2001" b="1" spc="97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701">
              <a:spcBef>
                <a:spcPts val="58"/>
              </a:spcBef>
            </a:pPr>
            <a: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  <a:t>WEB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58"/>
              </a:spcBef>
            </a:pPr>
            <a:r>
              <a:rPr sz="2244" dirty="0">
                <a:solidFill>
                  <a:srgbClr val="FFFFFF"/>
                </a:solidFill>
                <a:latin typeface="Arial"/>
                <a:cs typeface="Arial"/>
              </a:rPr>
              <a:t>yufe.eu</a:t>
            </a:r>
            <a:endParaRPr sz="2244" dirty="0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dirty="0">
              <a:latin typeface="Arial"/>
              <a:cs typeface="Arial"/>
            </a:endParaRPr>
          </a:p>
          <a:p>
            <a:pPr marL="7701"/>
            <a:r>
              <a:rPr sz="2001" b="1" spc="82" dirty="0">
                <a:solidFill>
                  <a:srgbClr val="FFFFFF"/>
                </a:solidFill>
                <a:latin typeface="Arial"/>
                <a:cs typeface="Arial"/>
              </a:rPr>
              <a:t>FACEBOOK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58"/>
              </a:spcBef>
            </a:pPr>
            <a:r>
              <a:rPr sz="2244" spc="3" dirty="0">
                <a:solidFill>
                  <a:srgbClr val="FFFFFF"/>
                </a:solidFill>
                <a:latin typeface="Arial"/>
                <a:cs typeface="Arial"/>
              </a:rPr>
              <a:t>facebook.com/YUFEalliance</a:t>
            </a:r>
            <a:endParaRPr sz="2244" dirty="0">
              <a:latin typeface="Arial"/>
              <a:cs typeface="Arial"/>
            </a:endParaRPr>
          </a:p>
          <a:p>
            <a:pPr>
              <a:spcBef>
                <a:spcPts val="18"/>
              </a:spcBef>
            </a:pPr>
            <a:endParaRPr dirty="0">
              <a:latin typeface="Arial"/>
              <a:cs typeface="Arial"/>
            </a:endParaRPr>
          </a:p>
          <a:p>
            <a:pPr marL="7701"/>
            <a:r>
              <a:rPr sz="2001" b="1" spc="97" dirty="0">
                <a:solidFill>
                  <a:srgbClr val="FFFFFF"/>
                </a:solidFill>
                <a:latin typeface="Arial"/>
                <a:cs typeface="Arial"/>
              </a:rPr>
              <a:t>TWITTER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358"/>
              </a:spcBef>
            </a:pPr>
            <a:r>
              <a:rPr sz="2244" spc="-9" dirty="0">
                <a:solidFill>
                  <a:srgbClr val="FFFFFF"/>
                </a:solidFill>
                <a:latin typeface="Arial"/>
                <a:cs typeface="Arial"/>
              </a:rPr>
              <a:t>twitter.com/AllianceYufe</a:t>
            </a:r>
            <a:endParaRPr sz="2244" dirty="0">
              <a:latin typeface="Arial"/>
              <a:cs typeface="Arial"/>
            </a:endParaRPr>
          </a:p>
          <a:p>
            <a:pPr>
              <a:spcBef>
                <a:spcPts val="21"/>
              </a:spcBef>
            </a:pPr>
            <a:endParaRPr dirty="0">
              <a:latin typeface="Arial"/>
              <a:cs typeface="Arial"/>
            </a:endParaRPr>
          </a:p>
          <a:p>
            <a:pPr marL="7701"/>
            <a:r>
              <a:rPr sz="2001" b="1" spc="79" dirty="0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55"/>
              </a:spcBef>
            </a:pPr>
            <a:r>
              <a:rPr sz="2244" spc="-3" dirty="0">
                <a:solidFill>
                  <a:srgbClr val="FFFFFF"/>
                </a:solidFill>
                <a:latin typeface="Arial"/>
                <a:cs typeface="Arial"/>
              </a:rPr>
              <a:t>instagram.com/yufe_alliance</a:t>
            </a:r>
            <a:endParaRPr sz="2244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471612" y="0"/>
            <a:ext cx="7340101" cy="6451372"/>
            <a:chOff x="7373314" y="0"/>
            <a:chExt cx="12104370" cy="10638790"/>
          </a:xfrm>
        </p:grpSpPr>
        <p:sp>
          <p:nvSpPr>
            <p:cNvPr id="7" name="object 7"/>
            <p:cNvSpPr/>
            <p:nvPr/>
          </p:nvSpPr>
          <p:spPr>
            <a:xfrm>
              <a:off x="12170014" y="5496230"/>
              <a:ext cx="7306945" cy="4232910"/>
            </a:xfrm>
            <a:custGeom>
              <a:avLst/>
              <a:gdLst/>
              <a:ahLst/>
              <a:cxnLst/>
              <a:rect l="l" t="t" r="r" b="b"/>
              <a:pathLst>
                <a:path w="7306944" h="4232909">
                  <a:moveTo>
                    <a:pt x="2617846" y="0"/>
                  </a:moveTo>
                  <a:lnTo>
                    <a:pt x="2565940" y="0"/>
                  </a:lnTo>
                  <a:lnTo>
                    <a:pt x="2514620" y="5067"/>
                  </a:lnTo>
                  <a:lnTo>
                    <a:pt x="2465125" y="15203"/>
                  </a:lnTo>
                  <a:lnTo>
                    <a:pt x="2418695" y="30407"/>
                  </a:lnTo>
                  <a:lnTo>
                    <a:pt x="2376568" y="50679"/>
                  </a:lnTo>
                  <a:lnTo>
                    <a:pt x="89403" y="1371256"/>
                  </a:lnTo>
                  <a:lnTo>
                    <a:pt x="50433" y="1398794"/>
                  </a:lnTo>
                  <a:lnTo>
                    <a:pt x="22540" y="1429411"/>
                  </a:lnTo>
                  <a:lnTo>
                    <a:pt x="0" y="1495777"/>
                  </a:lnTo>
                  <a:lnTo>
                    <a:pt x="5356" y="1529474"/>
                  </a:lnTo>
                  <a:lnTo>
                    <a:pt x="49338" y="1592765"/>
                  </a:lnTo>
                  <a:lnTo>
                    <a:pt x="87968" y="1620306"/>
                  </a:lnTo>
                  <a:lnTo>
                    <a:pt x="4499938" y="4182144"/>
                  </a:lnTo>
                  <a:lnTo>
                    <a:pt x="4541807" y="4202450"/>
                  </a:lnTo>
                  <a:lnTo>
                    <a:pt x="4588042" y="4217679"/>
                  </a:lnTo>
                  <a:lnTo>
                    <a:pt x="4637404" y="4227832"/>
                  </a:lnTo>
                  <a:lnTo>
                    <a:pt x="4688653" y="4232909"/>
                  </a:lnTo>
                  <a:lnTo>
                    <a:pt x="4740550" y="4232909"/>
                  </a:lnTo>
                  <a:lnTo>
                    <a:pt x="4791856" y="4227832"/>
                  </a:lnTo>
                  <a:lnTo>
                    <a:pt x="4841331" y="4217679"/>
                  </a:lnTo>
                  <a:lnTo>
                    <a:pt x="4887736" y="4202450"/>
                  </a:lnTo>
                  <a:lnTo>
                    <a:pt x="4929831" y="4182144"/>
                  </a:lnTo>
                  <a:lnTo>
                    <a:pt x="7216997" y="2861567"/>
                  </a:lnTo>
                  <a:lnTo>
                    <a:pt x="7255971" y="2834026"/>
                  </a:lnTo>
                  <a:lnTo>
                    <a:pt x="7283876" y="2803408"/>
                  </a:lnTo>
                  <a:lnTo>
                    <a:pt x="7306452" y="2737042"/>
                  </a:lnTo>
                  <a:lnTo>
                    <a:pt x="7301115" y="2703346"/>
                  </a:lnTo>
                  <a:lnTo>
                    <a:pt x="7257162" y="2640058"/>
                  </a:lnTo>
                  <a:lnTo>
                    <a:pt x="7218536" y="2612517"/>
                  </a:lnTo>
                  <a:lnTo>
                    <a:pt x="2806566" y="50679"/>
                  </a:lnTo>
                  <a:lnTo>
                    <a:pt x="2764700" y="30407"/>
                  </a:lnTo>
                  <a:lnTo>
                    <a:pt x="2718465" y="15203"/>
                  </a:lnTo>
                  <a:lnTo>
                    <a:pt x="2669101" y="5067"/>
                  </a:lnTo>
                  <a:lnTo>
                    <a:pt x="2617846" y="0"/>
                  </a:lnTo>
                  <a:close/>
                </a:path>
              </a:pathLst>
            </a:custGeom>
            <a:solidFill>
              <a:srgbClr val="1F0159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12170100" y="6111939"/>
              <a:ext cx="4500910" cy="30482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17099898" y="7351555"/>
              <a:ext cx="2377728" cy="18085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669963" y="8797459"/>
              <a:ext cx="431165" cy="414020"/>
            </a:xfrm>
            <a:custGeom>
              <a:avLst/>
              <a:gdLst/>
              <a:ahLst/>
              <a:cxnLst/>
              <a:rect l="l" t="t" r="r" b="b"/>
              <a:pathLst>
                <a:path w="431165" h="414020">
                  <a:moveTo>
                    <a:pt x="429997" y="0"/>
                  </a:moveTo>
                  <a:lnTo>
                    <a:pt x="387870" y="20305"/>
                  </a:lnTo>
                  <a:lnTo>
                    <a:pt x="341440" y="35535"/>
                  </a:lnTo>
                  <a:lnTo>
                    <a:pt x="291946" y="45687"/>
                  </a:lnTo>
                  <a:lnTo>
                    <a:pt x="240626" y="50764"/>
                  </a:lnTo>
                  <a:lnTo>
                    <a:pt x="188719" y="50764"/>
                  </a:lnTo>
                  <a:lnTo>
                    <a:pt x="137464" y="45687"/>
                  </a:lnTo>
                  <a:lnTo>
                    <a:pt x="88100" y="35535"/>
                  </a:lnTo>
                  <a:lnTo>
                    <a:pt x="41866" y="20305"/>
                  </a:lnTo>
                  <a:lnTo>
                    <a:pt x="0" y="0"/>
                  </a:lnTo>
                  <a:lnTo>
                    <a:pt x="984" y="362784"/>
                  </a:lnTo>
                  <a:lnTo>
                    <a:pt x="42880" y="383059"/>
                  </a:lnTo>
                  <a:lnTo>
                    <a:pt x="89131" y="398264"/>
                  </a:lnTo>
                  <a:lnTo>
                    <a:pt x="138500" y="408399"/>
                  </a:lnTo>
                  <a:lnTo>
                    <a:pt x="189752" y="413462"/>
                  </a:lnTo>
                  <a:lnTo>
                    <a:pt x="241650" y="413453"/>
                  </a:lnTo>
                  <a:lnTo>
                    <a:pt x="292959" y="408371"/>
                  </a:lnTo>
                  <a:lnTo>
                    <a:pt x="342442" y="398216"/>
                  </a:lnTo>
                  <a:lnTo>
                    <a:pt x="388865" y="382985"/>
                  </a:lnTo>
                  <a:lnTo>
                    <a:pt x="430992" y="362680"/>
                  </a:lnTo>
                  <a:lnTo>
                    <a:pt x="429997" y="0"/>
                  </a:lnTo>
                  <a:close/>
                </a:path>
              </a:pathLst>
            </a:custGeom>
            <a:solidFill>
              <a:srgbClr val="E8E0D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16669857" y="8797428"/>
              <a:ext cx="431086" cy="4134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70073" y="4614697"/>
              <a:ext cx="7306426" cy="4233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712493" y="5062010"/>
              <a:ext cx="415290" cy="240029"/>
            </a:xfrm>
            <a:custGeom>
              <a:avLst/>
              <a:gdLst/>
              <a:ahLst/>
              <a:cxnLst/>
              <a:rect l="l" t="t" r="r" b="b"/>
              <a:pathLst>
                <a:path w="415290" h="240029">
                  <a:moveTo>
                    <a:pt x="414693" y="75679"/>
                  </a:moveTo>
                  <a:lnTo>
                    <a:pt x="398868" y="66535"/>
                  </a:lnTo>
                  <a:lnTo>
                    <a:pt x="398868" y="75679"/>
                  </a:lnTo>
                  <a:lnTo>
                    <a:pt x="317766" y="122491"/>
                  </a:lnTo>
                  <a:lnTo>
                    <a:pt x="202742" y="56032"/>
                  </a:lnTo>
                  <a:lnTo>
                    <a:pt x="283794" y="9245"/>
                  </a:lnTo>
                  <a:lnTo>
                    <a:pt x="398868" y="75679"/>
                  </a:lnTo>
                  <a:lnTo>
                    <a:pt x="398868" y="66535"/>
                  </a:lnTo>
                  <a:lnTo>
                    <a:pt x="299783" y="9245"/>
                  </a:lnTo>
                  <a:lnTo>
                    <a:pt x="283794" y="0"/>
                  </a:lnTo>
                  <a:lnTo>
                    <a:pt x="0" y="163906"/>
                  </a:lnTo>
                  <a:lnTo>
                    <a:pt x="130886" y="239598"/>
                  </a:lnTo>
                  <a:lnTo>
                    <a:pt x="146900" y="230352"/>
                  </a:lnTo>
                  <a:lnTo>
                    <a:pt x="414693" y="75679"/>
                  </a:lnTo>
                  <a:close/>
                </a:path>
              </a:pathLst>
            </a:custGeom>
            <a:solidFill>
              <a:srgbClr val="D9E1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14"/>
            <p:cNvSpPr/>
            <p:nvPr/>
          </p:nvSpPr>
          <p:spPr>
            <a:xfrm>
              <a:off x="14145956" y="5513141"/>
              <a:ext cx="277373" cy="1153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15"/>
            <p:cNvSpPr/>
            <p:nvPr/>
          </p:nvSpPr>
          <p:spPr>
            <a:xfrm>
              <a:off x="14409707" y="5252301"/>
              <a:ext cx="387672" cy="2343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87758" y="5630907"/>
              <a:ext cx="271130" cy="1565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7" name="object 17"/>
            <p:cNvSpPr/>
            <p:nvPr/>
          </p:nvSpPr>
          <p:spPr>
            <a:xfrm>
              <a:off x="12909753" y="6050324"/>
              <a:ext cx="500380" cy="288925"/>
            </a:xfrm>
            <a:custGeom>
              <a:avLst/>
              <a:gdLst/>
              <a:ahLst/>
              <a:cxnLst/>
              <a:rect l="l" t="t" r="r" b="b"/>
              <a:pathLst>
                <a:path w="500380" h="288925">
                  <a:moveTo>
                    <a:pt x="233667" y="164515"/>
                  </a:moveTo>
                  <a:lnTo>
                    <a:pt x="5842" y="185978"/>
                  </a:lnTo>
                  <a:lnTo>
                    <a:pt x="178117" y="285419"/>
                  </a:lnTo>
                  <a:lnTo>
                    <a:pt x="233667" y="164515"/>
                  </a:lnTo>
                  <a:close/>
                </a:path>
                <a:path w="500380" h="288925">
                  <a:moveTo>
                    <a:pt x="316369" y="0"/>
                  </a:moveTo>
                  <a:lnTo>
                    <a:pt x="0" y="182600"/>
                  </a:lnTo>
                  <a:lnTo>
                    <a:pt x="272148" y="157086"/>
                  </a:lnTo>
                  <a:lnTo>
                    <a:pt x="316369" y="0"/>
                  </a:lnTo>
                  <a:close/>
                </a:path>
                <a:path w="500380" h="288925">
                  <a:moveTo>
                    <a:pt x="494563" y="102781"/>
                  </a:moveTo>
                  <a:lnTo>
                    <a:pt x="322199" y="3340"/>
                  </a:lnTo>
                  <a:lnTo>
                    <a:pt x="285229" y="134912"/>
                  </a:lnTo>
                  <a:lnTo>
                    <a:pt x="494563" y="102781"/>
                  </a:lnTo>
                  <a:close/>
                </a:path>
                <a:path w="500380" h="288925">
                  <a:moveTo>
                    <a:pt x="499986" y="105918"/>
                  </a:moveTo>
                  <a:lnTo>
                    <a:pt x="284060" y="139153"/>
                  </a:lnTo>
                  <a:lnTo>
                    <a:pt x="278003" y="160489"/>
                  </a:lnTo>
                  <a:lnTo>
                    <a:pt x="240944" y="163906"/>
                  </a:lnTo>
                  <a:lnTo>
                    <a:pt x="183616" y="288645"/>
                  </a:lnTo>
                  <a:lnTo>
                    <a:pt x="499986" y="105918"/>
                  </a:lnTo>
                  <a:close/>
                </a:path>
              </a:pathLst>
            </a:custGeom>
            <a:solidFill>
              <a:srgbClr val="D9E1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7514051" y="7767549"/>
              <a:ext cx="728345" cy="441325"/>
            </a:xfrm>
            <a:custGeom>
              <a:avLst/>
              <a:gdLst/>
              <a:ahLst/>
              <a:cxnLst/>
              <a:rect l="l" t="t" r="r" b="b"/>
              <a:pathLst>
                <a:path w="728344" h="441325">
                  <a:moveTo>
                    <a:pt x="512214" y="0"/>
                  </a:moveTo>
                  <a:lnTo>
                    <a:pt x="457935" y="6123"/>
                  </a:lnTo>
                  <a:lnTo>
                    <a:pt x="406754" y="20349"/>
                  </a:lnTo>
                  <a:lnTo>
                    <a:pt x="361613" y="42568"/>
                  </a:lnTo>
                  <a:lnTo>
                    <a:pt x="58439" y="233975"/>
                  </a:lnTo>
                  <a:lnTo>
                    <a:pt x="19069" y="267422"/>
                  </a:lnTo>
                  <a:lnTo>
                    <a:pt x="0" y="304687"/>
                  </a:lnTo>
                  <a:lnTo>
                    <a:pt x="1098" y="342828"/>
                  </a:lnTo>
                  <a:lnTo>
                    <a:pt x="22234" y="378906"/>
                  </a:lnTo>
                  <a:lnTo>
                    <a:pt x="63276" y="409980"/>
                  </a:lnTo>
                  <a:lnTo>
                    <a:pt x="102591" y="426508"/>
                  </a:lnTo>
                  <a:lnTo>
                    <a:pt x="146256" y="436823"/>
                  </a:lnTo>
                  <a:lnTo>
                    <a:pt x="192467" y="441005"/>
                  </a:lnTo>
                  <a:lnTo>
                    <a:pt x="239418" y="439134"/>
                  </a:lnTo>
                  <a:lnTo>
                    <a:pt x="285306" y="431288"/>
                  </a:lnTo>
                  <a:lnTo>
                    <a:pt x="328325" y="417548"/>
                  </a:lnTo>
                  <a:lnTo>
                    <a:pt x="366670" y="397991"/>
                  </a:lnTo>
                  <a:lnTo>
                    <a:pt x="668954" y="207903"/>
                  </a:lnTo>
                  <a:lnTo>
                    <a:pt x="708570" y="173794"/>
                  </a:lnTo>
                  <a:lnTo>
                    <a:pt x="727894" y="136217"/>
                  </a:lnTo>
                  <a:lnTo>
                    <a:pt x="726938" y="98040"/>
                  </a:lnTo>
                  <a:lnTo>
                    <a:pt x="705711" y="62130"/>
                  </a:lnTo>
                  <a:lnTo>
                    <a:pt x="664221" y="31353"/>
                  </a:lnTo>
                  <a:lnTo>
                    <a:pt x="618299" y="12504"/>
                  </a:lnTo>
                  <a:lnTo>
                    <a:pt x="566650" y="2089"/>
                  </a:lnTo>
                  <a:lnTo>
                    <a:pt x="512214" y="0"/>
                  </a:lnTo>
                  <a:close/>
                </a:path>
              </a:pathLst>
            </a:custGeom>
            <a:solidFill>
              <a:srgbClr val="96AAC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9" name="object 19"/>
            <p:cNvSpPr/>
            <p:nvPr/>
          </p:nvSpPr>
          <p:spPr>
            <a:xfrm>
              <a:off x="18905706" y="7731439"/>
              <a:ext cx="239395" cy="318770"/>
            </a:xfrm>
            <a:custGeom>
              <a:avLst/>
              <a:gdLst/>
              <a:ahLst/>
              <a:cxnLst/>
              <a:rect l="l" t="t" r="r" b="b"/>
              <a:pathLst>
                <a:path w="239394" h="318770">
                  <a:moveTo>
                    <a:pt x="238924" y="0"/>
                  </a:moveTo>
                  <a:lnTo>
                    <a:pt x="0" y="149712"/>
                  </a:lnTo>
                  <a:lnTo>
                    <a:pt x="0" y="318346"/>
                  </a:lnTo>
                  <a:lnTo>
                    <a:pt x="238924" y="168853"/>
                  </a:lnTo>
                  <a:lnTo>
                    <a:pt x="238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20"/>
            <p:cNvSpPr/>
            <p:nvPr/>
          </p:nvSpPr>
          <p:spPr>
            <a:xfrm>
              <a:off x="18915549" y="7748454"/>
              <a:ext cx="219344" cy="2843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21"/>
            <p:cNvSpPr/>
            <p:nvPr/>
          </p:nvSpPr>
          <p:spPr>
            <a:xfrm>
              <a:off x="19212032" y="7629514"/>
              <a:ext cx="140456" cy="2040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52296" y="5221369"/>
              <a:ext cx="770814" cy="4774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3" name="object 23"/>
            <p:cNvSpPr/>
            <p:nvPr/>
          </p:nvSpPr>
          <p:spPr>
            <a:xfrm>
              <a:off x="12411659" y="5257475"/>
              <a:ext cx="1606550" cy="885825"/>
            </a:xfrm>
            <a:custGeom>
              <a:avLst/>
              <a:gdLst/>
              <a:ahLst/>
              <a:cxnLst/>
              <a:rect l="l" t="t" r="r" b="b"/>
              <a:pathLst>
                <a:path w="1606550" h="885825">
                  <a:moveTo>
                    <a:pt x="270459" y="815187"/>
                  </a:moveTo>
                  <a:lnTo>
                    <a:pt x="256146" y="770521"/>
                  </a:lnTo>
                  <a:lnTo>
                    <a:pt x="186588" y="734034"/>
                  </a:lnTo>
                  <a:lnTo>
                    <a:pt x="135305" y="728319"/>
                  </a:lnTo>
                  <a:lnTo>
                    <a:pt x="84010" y="734034"/>
                  </a:lnTo>
                  <a:lnTo>
                    <a:pt x="38823" y="751179"/>
                  </a:lnTo>
                  <a:lnTo>
                    <a:pt x="7950" y="778624"/>
                  </a:lnTo>
                  <a:lnTo>
                    <a:pt x="0" y="810361"/>
                  </a:lnTo>
                  <a:lnTo>
                    <a:pt x="3175" y="824636"/>
                  </a:lnTo>
                  <a:lnTo>
                    <a:pt x="38823" y="862609"/>
                  </a:lnTo>
                  <a:lnTo>
                    <a:pt x="84010" y="879805"/>
                  </a:lnTo>
                  <a:lnTo>
                    <a:pt x="135305" y="885545"/>
                  </a:lnTo>
                  <a:lnTo>
                    <a:pt x="186588" y="879805"/>
                  </a:lnTo>
                  <a:lnTo>
                    <a:pt x="231775" y="862609"/>
                  </a:lnTo>
                  <a:lnTo>
                    <a:pt x="270459" y="815187"/>
                  </a:lnTo>
                  <a:close/>
                </a:path>
                <a:path w="1606550" h="885825">
                  <a:moveTo>
                    <a:pt x="1606270" y="37757"/>
                  </a:moveTo>
                  <a:lnTo>
                    <a:pt x="1549273" y="2882"/>
                  </a:lnTo>
                  <a:lnTo>
                    <a:pt x="1512506" y="0"/>
                  </a:lnTo>
                  <a:lnTo>
                    <a:pt x="1475727" y="5676"/>
                  </a:lnTo>
                  <a:lnTo>
                    <a:pt x="867943" y="382727"/>
                  </a:lnTo>
                  <a:lnTo>
                    <a:pt x="845947" y="404177"/>
                  </a:lnTo>
                  <a:lnTo>
                    <a:pt x="849744" y="410184"/>
                  </a:lnTo>
                  <a:lnTo>
                    <a:pt x="902208" y="438378"/>
                  </a:lnTo>
                  <a:lnTo>
                    <a:pt x="939063" y="441274"/>
                  </a:lnTo>
                  <a:lnTo>
                    <a:pt x="975829" y="435635"/>
                  </a:lnTo>
                  <a:lnTo>
                    <a:pt x="1584718" y="59766"/>
                  </a:lnTo>
                  <a:lnTo>
                    <a:pt x="1606270" y="37757"/>
                  </a:lnTo>
                  <a:close/>
                </a:path>
              </a:pathLst>
            </a:custGeom>
            <a:solidFill>
              <a:srgbClr val="30273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4" name="object 24"/>
            <p:cNvSpPr/>
            <p:nvPr/>
          </p:nvSpPr>
          <p:spPr>
            <a:xfrm>
              <a:off x="12476331" y="4792796"/>
              <a:ext cx="3078480" cy="1778635"/>
            </a:xfrm>
            <a:custGeom>
              <a:avLst/>
              <a:gdLst/>
              <a:ahLst/>
              <a:cxnLst/>
              <a:rect l="l" t="t" r="r" b="b"/>
              <a:pathLst>
                <a:path w="3078480" h="1778634">
                  <a:moveTo>
                    <a:pt x="2718597" y="0"/>
                  </a:moveTo>
                  <a:lnTo>
                    <a:pt x="0" y="1569617"/>
                  </a:lnTo>
                  <a:lnTo>
                    <a:pt x="359266" y="1778291"/>
                  </a:lnTo>
                  <a:lnTo>
                    <a:pt x="3077864" y="208569"/>
                  </a:lnTo>
                  <a:lnTo>
                    <a:pt x="2718597" y="0"/>
                  </a:lnTo>
                  <a:close/>
                </a:path>
              </a:pathLst>
            </a:custGeom>
            <a:solidFill>
              <a:srgbClr val="33086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12476374" y="6362424"/>
              <a:ext cx="3725122" cy="23496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492166" y="435190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40"/>
                  </a:lnTo>
                  <a:lnTo>
                    <a:pt x="0" y="1567848"/>
                  </a:lnTo>
                  <a:lnTo>
                    <a:pt x="1980" y="1575535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E9EE2">
                <a:alpha val="4545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7" name="object 27"/>
            <p:cNvSpPr/>
            <p:nvPr/>
          </p:nvSpPr>
          <p:spPr>
            <a:xfrm>
              <a:off x="12492166" y="871114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42"/>
                  </a:lnTo>
                  <a:lnTo>
                    <a:pt x="0" y="1567863"/>
                  </a:lnTo>
                  <a:lnTo>
                    <a:pt x="1980" y="1575584"/>
                  </a:lnTo>
                  <a:lnTo>
                    <a:pt x="7923" y="1581616"/>
                  </a:lnTo>
                  <a:lnTo>
                    <a:pt x="3706303" y="3729080"/>
                  </a:lnTo>
                  <a:lnTo>
                    <a:pt x="3712355" y="3729184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D94D9">
                <a:alpha val="9091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92166" y="1307153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43"/>
                  </a:lnTo>
                  <a:lnTo>
                    <a:pt x="6412137" y="2161159"/>
                  </a:lnTo>
                  <a:lnTo>
                    <a:pt x="6410158" y="2153475"/>
                  </a:lnTo>
                  <a:lnTo>
                    <a:pt x="6404221" y="2147463"/>
                  </a:lnTo>
                  <a:lnTo>
                    <a:pt x="2710679" y="275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D8BD1">
                <a:alpha val="13635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9" name="object 29"/>
            <p:cNvSpPr/>
            <p:nvPr/>
          </p:nvSpPr>
          <p:spPr>
            <a:xfrm>
              <a:off x="12492166" y="1743088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43"/>
                  </a:lnTo>
                  <a:lnTo>
                    <a:pt x="6412137" y="2161159"/>
                  </a:lnTo>
                  <a:lnTo>
                    <a:pt x="6410158" y="2153475"/>
                  </a:lnTo>
                  <a:lnTo>
                    <a:pt x="6404221" y="2147463"/>
                  </a:lnTo>
                  <a:lnTo>
                    <a:pt x="2710679" y="275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C82C9">
                <a:alpha val="1818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0" name="object 30"/>
            <p:cNvSpPr/>
            <p:nvPr/>
          </p:nvSpPr>
          <p:spPr>
            <a:xfrm>
              <a:off x="12492166" y="2179012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87"/>
                  </a:lnTo>
                  <a:lnTo>
                    <a:pt x="6412137" y="2161198"/>
                  </a:lnTo>
                  <a:lnTo>
                    <a:pt x="6410158" y="2153489"/>
                  </a:lnTo>
                  <a:lnTo>
                    <a:pt x="6404221" y="2147463"/>
                  </a:lnTo>
                  <a:lnTo>
                    <a:pt x="2710679" y="275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C78C1">
                <a:alpha val="22726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1" name="object 31"/>
            <p:cNvSpPr/>
            <p:nvPr/>
          </p:nvSpPr>
          <p:spPr>
            <a:xfrm>
              <a:off x="12492166" y="2614936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87"/>
                  </a:lnTo>
                  <a:lnTo>
                    <a:pt x="6412137" y="2161198"/>
                  </a:lnTo>
                  <a:lnTo>
                    <a:pt x="6410158" y="2153489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B6FB8">
                <a:alpha val="27272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12492166" y="3050870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091"/>
                  </a:lnTo>
                  <a:lnTo>
                    <a:pt x="0" y="1567805"/>
                  </a:lnTo>
                  <a:lnTo>
                    <a:pt x="1980" y="1575519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B65B0">
                <a:alpha val="31817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3" name="object 33"/>
            <p:cNvSpPr/>
            <p:nvPr/>
          </p:nvSpPr>
          <p:spPr>
            <a:xfrm>
              <a:off x="12492166" y="3486794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091"/>
                  </a:lnTo>
                  <a:lnTo>
                    <a:pt x="0" y="1567805"/>
                  </a:lnTo>
                  <a:lnTo>
                    <a:pt x="1980" y="1575519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A5CA8">
                <a:alpha val="36363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4" name="object 34"/>
            <p:cNvSpPr/>
            <p:nvPr/>
          </p:nvSpPr>
          <p:spPr>
            <a:xfrm>
              <a:off x="12492166" y="3922707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36"/>
                  </a:lnTo>
                  <a:lnTo>
                    <a:pt x="0" y="1567844"/>
                  </a:lnTo>
                  <a:lnTo>
                    <a:pt x="1980" y="1575534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A53A0">
                <a:alpha val="40907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12492166" y="4358642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36"/>
                  </a:lnTo>
                  <a:lnTo>
                    <a:pt x="0" y="1567844"/>
                  </a:lnTo>
                  <a:lnTo>
                    <a:pt x="1980" y="1575534"/>
                  </a:lnTo>
                  <a:lnTo>
                    <a:pt x="7923" y="1581501"/>
                  </a:lnTo>
                  <a:lnTo>
                    <a:pt x="3701361" y="3726326"/>
                  </a:lnTo>
                  <a:lnTo>
                    <a:pt x="3706303" y="3729069"/>
                  </a:lnTo>
                  <a:lnTo>
                    <a:pt x="3712355" y="3729069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94997">
                <a:alpha val="45452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6" name="object 36"/>
            <p:cNvSpPr/>
            <p:nvPr/>
          </p:nvSpPr>
          <p:spPr>
            <a:xfrm>
              <a:off x="12492166" y="4794566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42"/>
                  </a:lnTo>
                  <a:lnTo>
                    <a:pt x="0" y="1567863"/>
                  </a:lnTo>
                  <a:lnTo>
                    <a:pt x="1980" y="1575584"/>
                  </a:lnTo>
                  <a:lnTo>
                    <a:pt x="7923" y="1581616"/>
                  </a:lnTo>
                  <a:lnTo>
                    <a:pt x="3701361" y="3726326"/>
                  </a:lnTo>
                  <a:lnTo>
                    <a:pt x="3706303" y="3729069"/>
                  </a:lnTo>
                  <a:lnTo>
                    <a:pt x="3712355" y="3729184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9408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37"/>
            <p:cNvSpPr/>
            <p:nvPr/>
          </p:nvSpPr>
          <p:spPr>
            <a:xfrm>
              <a:off x="12972898" y="1707038"/>
              <a:ext cx="5495290" cy="5551170"/>
            </a:xfrm>
            <a:custGeom>
              <a:avLst/>
              <a:gdLst/>
              <a:ahLst/>
              <a:cxnLst/>
              <a:rect l="l" t="t" r="r" b="b"/>
              <a:pathLst>
                <a:path w="5495290" h="5551170">
                  <a:moveTo>
                    <a:pt x="130898" y="2121319"/>
                  </a:moveTo>
                  <a:lnTo>
                    <a:pt x="0" y="2121319"/>
                  </a:lnTo>
                  <a:lnTo>
                    <a:pt x="0" y="2255024"/>
                  </a:lnTo>
                  <a:lnTo>
                    <a:pt x="130898" y="2255024"/>
                  </a:lnTo>
                  <a:lnTo>
                    <a:pt x="130898" y="2121319"/>
                  </a:lnTo>
                  <a:close/>
                </a:path>
                <a:path w="5495290" h="5551170">
                  <a:moveTo>
                    <a:pt x="130898" y="1933511"/>
                  </a:moveTo>
                  <a:lnTo>
                    <a:pt x="0" y="1933511"/>
                  </a:lnTo>
                  <a:lnTo>
                    <a:pt x="0" y="2067255"/>
                  </a:lnTo>
                  <a:lnTo>
                    <a:pt x="130898" y="2067255"/>
                  </a:lnTo>
                  <a:lnTo>
                    <a:pt x="130898" y="1933511"/>
                  </a:lnTo>
                  <a:close/>
                </a:path>
                <a:path w="5495290" h="5551170">
                  <a:moveTo>
                    <a:pt x="130898" y="1133589"/>
                  </a:moveTo>
                  <a:lnTo>
                    <a:pt x="0" y="1133589"/>
                  </a:lnTo>
                  <a:lnTo>
                    <a:pt x="0" y="1864182"/>
                  </a:lnTo>
                  <a:lnTo>
                    <a:pt x="130898" y="1864182"/>
                  </a:lnTo>
                  <a:lnTo>
                    <a:pt x="130898" y="1133589"/>
                  </a:lnTo>
                  <a:close/>
                </a:path>
                <a:path w="5495290" h="5551170">
                  <a:moveTo>
                    <a:pt x="137502" y="3581108"/>
                  </a:moveTo>
                  <a:lnTo>
                    <a:pt x="6591" y="3581108"/>
                  </a:lnTo>
                  <a:lnTo>
                    <a:pt x="6591" y="3718382"/>
                  </a:lnTo>
                  <a:lnTo>
                    <a:pt x="137502" y="3718382"/>
                  </a:lnTo>
                  <a:lnTo>
                    <a:pt x="137502" y="3581108"/>
                  </a:lnTo>
                  <a:close/>
                </a:path>
                <a:path w="5495290" h="5551170">
                  <a:moveTo>
                    <a:pt x="559650" y="2422271"/>
                  </a:moveTo>
                  <a:lnTo>
                    <a:pt x="428777" y="2422271"/>
                  </a:lnTo>
                  <a:lnTo>
                    <a:pt x="428777" y="2559545"/>
                  </a:lnTo>
                  <a:lnTo>
                    <a:pt x="559650" y="2559545"/>
                  </a:lnTo>
                  <a:lnTo>
                    <a:pt x="559650" y="2422271"/>
                  </a:lnTo>
                  <a:close/>
                </a:path>
                <a:path w="5495290" h="5551170">
                  <a:moveTo>
                    <a:pt x="1235684" y="0"/>
                  </a:moveTo>
                  <a:lnTo>
                    <a:pt x="1104785" y="0"/>
                  </a:lnTo>
                  <a:lnTo>
                    <a:pt x="1104785" y="1425181"/>
                  </a:lnTo>
                  <a:lnTo>
                    <a:pt x="1235684" y="1425181"/>
                  </a:lnTo>
                  <a:lnTo>
                    <a:pt x="1235684" y="0"/>
                  </a:lnTo>
                  <a:close/>
                </a:path>
                <a:path w="5495290" h="5551170">
                  <a:moveTo>
                    <a:pt x="2225484" y="1186459"/>
                  </a:moveTo>
                  <a:lnTo>
                    <a:pt x="2094598" y="1186459"/>
                  </a:lnTo>
                  <a:lnTo>
                    <a:pt x="2094598" y="1323746"/>
                  </a:lnTo>
                  <a:lnTo>
                    <a:pt x="2225484" y="1323746"/>
                  </a:lnTo>
                  <a:lnTo>
                    <a:pt x="2225484" y="1186459"/>
                  </a:lnTo>
                  <a:close/>
                </a:path>
                <a:path w="5495290" h="5551170">
                  <a:moveTo>
                    <a:pt x="4332414" y="1729054"/>
                  </a:moveTo>
                  <a:lnTo>
                    <a:pt x="4201553" y="1729054"/>
                  </a:lnTo>
                  <a:lnTo>
                    <a:pt x="4201553" y="1862810"/>
                  </a:lnTo>
                  <a:lnTo>
                    <a:pt x="4332414" y="1862810"/>
                  </a:lnTo>
                  <a:lnTo>
                    <a:pt x="4332414" y="1729054"/>
                  </a:lnTo>
                  <a:close/>
                </a:path>
                <a:path w="5495290" h="5551170">
                  <a:moveTo>
                    <a:pt x="4332414" y="1541246"/>
                  </a:moveTo>
                  <a:lnTo>
                    <a:pt x="4201553" y="1541246"/>
                  </a:lnTo>
                  <a:lnTo>
                    <a:pt x="4201553" y="1674990"/>
                  </a:lnTo>
                  <a:lnTo>
                    <a:pt x="4332414" y="1674990"/>
                  </a:lnTo>
                  <a:lnTo>
                    <a:pt x="4332414" y="1541246"/>
                  </a:lnTo>
                  <a:close/>
                </a:path>
                <a:path w="5495290" h="5551170">
                  <a:moveTo>
                    <a:pt x="4332414" y="398564"/>
                  </a:moveTo>
                  <a:lnTo>
                    <a:pt x="4201553" y="398564"/>
                  </a:lnTo>
                  <a:lnTo>
                    <a:pt x="4201553" y="1471904"/>
                  </a:lnTo>
                  <a:lnTo>
                    <a:pt x="4332414" y="1471904"/>
                  </a:lnTo>
                  <a:lnTo>
                    <a:pt x="4332414" y="398564"/>
                  </a:lnTo>
                  <a:close/>
                </a:path>
                <a:path w="5495290" h="5551170">
                  <a:moveTo>
                    <a:pt x="4334230" y="2937357"/>
                  </a:moveTo>
                  <a:lnTo>
                    <a:pt x="4203331" y="2937357"/>
                  </a:lnTo>
                  <a:lnTo>
                    <a:pt x="4203331" y="3074644"/>
                  </a:lnTo>
                  <a:lnTo>
                    <a:pt x="4334230" y="3074644"/>
                  </a:lnTo>
                  <a:lnTo>
                    <a:pt x="4334230" y="2937357"/>
                  </a:lnTo>
                  <a:close/>
                </a:path>
                <a:path w="5495290" h="5551170">
                  <a:moveTo>
                    <a:pt x="5041214" y="4949164"/>
                  </a:moveTo>
                  <a:lnTo>
                    <a:pt x="4910328" y="4949164"/>
                  </a:lnTo>
                  <a:lnTo>
                    <a:pt x="4910328" y="5550801"/>
                  </a:lnTo>
                  <a:lnTo>
                    <a:pt x="5041214" y="5550801"/>
                  </a:lnTo>
                  <a:lnTo>
                    <a:pt x="5041214" y="4949164"/>
                  </a:lnTo>
                  <a:close/>
                </a:path>
                <a:path w="5495290" h="5551170">
                  <a:moveTo>
                    <a:pt x="5041214" y="4763655"/>
                  </a:moveTo>
                  <a:lnTo>
                    <a:pt x="4910328" y="4763655"/>
                  </a:lnTo>
                  <a:lnTo>
                    <a:pt x="4910328" y="4900904"/>
                  </a:lnTo>
                  <a:lnTo>
                    <a:pt x="5041214" y="4900904"/>
                  </a:lnTo>
                  <a:lnTo>
                    <a:pt x="5041214" y="4763655"/>
                  </a:lnTo>
                  <a:close/>
                </a:path>
                <a:path w="5495290" h="5551170">
                  <a:moveTo>
                    <a:pt x="5041214" y="4566729"/>
                  </a:moveTo>
                  <a:lnTo>
                    <a:pt x="4910328" y="4566729"/>
                  </a:lnTo>
                  <a:lnTo>
                    <a:pt x="4910328" y="4703991"/>
                  </a:lnTo>
                  <a:lnTo>
                    <a:pt x="5041214" y="4703991"/>
                  </a:lnTo>
                  <a:lnTo>
                    <a:pt x="5041214" y="4566729"/>
                  </a:lnTo>
                  <a:close/>
                </a:path>
                <a:path w="5495290" h="5551170">
                  <a:moveTo>
                    <a:pt x="5494718" y="2207945"/>
                  </a:moveTo>
                  <a:lnTo>
                    <a:pt x="5363819" y="2207945"/>
                  </a:lnTo>
                  <a:lnTo>
                    <a:pt x="5363819" y="3094634"/>
                  </a:lnTo>
                  <a:lnTo>
                    <a:pt x="5494718" y="3094634"/>
                  </a:lnTo>
                  <a:lnTo>
                    <a:pt x="5494718" y="2207945"/>
                  </a:lnTo>
                  <a:close/>
                </a:path>
                <a:path w="5495290" h="5551170">
                  <a:moveTo>
                    <a:pt x="5494718" y="1988489"/>
                  </a:moveTo>
                  <a:lnTo>
                    <a:pt x="5363819" y="1988489"/>
                  </a:lnTo>
                  <a:lnTo>
                    <a:pt x="5363819" y="2126323"/>
                  </a:lnTo>
                  <a:lnTo>
                    <a:pt x="5494718" y="2126323"/>
                  </a:lnTo>
                  <a:lnTo>
                    <a:pt x="5494718" y="1988489"/>
                  </a:lnTo>
                  <a:close/>
                </a:path>
                <a:path w="5495290" h="5551170">
                  <a:moveTo>
                    <a:pt x="5494718" y="1795653"/>
                  </a:moveTo>
                  <a:lnTo>
                    <a:pt x="5363819" y="1795653"/>
                  </a:lnTo>
                  <a:lnTo>
                    <a:pt x="5363819" y="1933524"/>
                  </a:lnTo>
                  <a:lnTo>
                    <a:pt x="5494718" y="1933524"/>
                  </a:lnTo>
                  <a:lnTo>
                    <a:pt x="5494718" y="1795653"/>
                  </a:lnTo>
                  <a:close/>
                </a:path>
              </a:pathLst>
            </a:custGeom>
            <a:solidFill>
              <a:srgbClr val="FB82B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38"/>
            <p:cNvSpPr/>
            <p:nvPr/>
          </p:nvSpPr>
          <p:spPr>
            <a:xfrm>
              <a:off x="16140765" y="7047963"/>
              <a:ext cx="1540510" cy="956310"/>
            </a:xfrm>
            <a:custGeom>
              <a:avLst/>
              <a:gdLst/>
              <a:ahLst/>
              <a:cxnLst/>
              <a:rect l="l" t="t" r="r" b="b"/>
              <a:pathLst>
                <a:path w="1540509" h="956309">
                  <a:moveTo>
                    <a:pt x="1539806" y="0"/>
                  </a:moveTo>
                  <a:lnTo>
                    <a:pt x="0" y="888925"/>
                  </a:lnTo>
                  <a:lnTo>
                    <a:pt x="439" y="955918"/>
                  </a:lnTo>
                  <a:lnTo>
                    <a:pt x="1540141" y="66877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13878424" y="5737720"/>
              <a:ext cx="3802187" cy="219915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14015594" y="6385899"/>
              <a:ext cx="2125980" cy="1494790"/>
            </a:xfrm>
            <a:custGeom>
              <a:avLst/>
              <a:gdLst/>
              <a:ahLst/>
              <a:cxnLst/>
              <a:rect l="l" t="t" r="r" b="b"/>
              <a:pathLst>
                <a:path w="2125980" h="1494790">
                  <a:moveTo>
                    <a:pt x="0" y="0"/>
                  </a:moveTo>
                  <a:lnTo>
                    <a:pt x="544" y="264002"/>
                  </a:lnTo>
                  <a:lnTo>
                    <a:pt x="2125903" y="1494603"/>
                  </a:lnTo>
                  <a:lnTo>
                    <a:pt x="2125348" y="1230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1" name="object 41"/>
            <p:cNvSpPr/>
            <p:nvPr/>
          </p:nvSpPr>
          <p:spPr>
            <a:xfrm>
              <a:off x="16140879" y="6798515"/>
              <a:ext cx="1418590" cy="1082040"/>
            </a:xfrm>
            <a:custGeom>
              <a:avLst/>
              <a:gdLst/>
              <a:ahLst/>
              <a:cxnLst/>
              <a:rect l="l" t="t" r="r" b="b"/>
              <a:pathLst>
                <a:path w="1418590" h="1082040">
                  <a:moveTo>
                    <a:pt x="1418480" y="0"/>
                  </a:moveTo>
                  <a:lnTo>
                    <a:pt x="0" y="817975"/>
                  </a:lnTo>
                  <a:lnTo>
                    <a:pt x="659" y="1081977"/>
                  </a:lnTo>
                  <a:lnTo>
                    <a:pt x="1418480" y="264337"/>
                  </a:lnTo>
                  <a:lnTo>
                    <a:pt x="141848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2" name="object 42"/>
            <p:cNvSpPr/>
            <p:nvPr/>
          </p:nvSpPr>
          <p:spPr>
            <a:xfrm>
              <a:off x="16248825" y="6931297"/>
              <a:ext cx="1269365" cy="709295"/>
            </a:xfrm>
            <a:custGeom>
              <a:avLst/>
              <a:gdLst/>
              <a:ahLst/>
              <a:cxnLst/>
              <a:rect l="l" t="t" r="r" b="b"/>
              <a:pathLst>
                <a:path w="1269365" h="709295">
                  <a:moveTo>
                    <a:pt x="487311" y="409181"/>
                  </a:moveTo>
                  <a:lnTo>
                    <a:pt x="0" y="690562"/>
                  </a:lnTo>
                  <a:lnTo>
                    <a:pt x="0" y="709155"/>
                  </a:lnTo>
                  <a:lnTo>
                    <a:pt x="487311" y="427761"/>
                  </a:lnTo>
                  <a:lnTo>
                    <a:pt x="487311" y="409181"/>
                  </a:lnTo>
                  <a:close/>
                </a:path>
                <a:path w="1269365" h="709295">
                  <a:moveTo>
                    <a:pt x="721906" y="405320"/>
                  </a:moveTo>
                  <a:lnTo>
                    <a:pt x="318312" y="638314"/>
                  </a:lnTo>
                  <a:lnTo>
                    <a:pt x="318312" y="656894"/>
                  </a:lnTo>
                  <a:lnTo>
                    <a:pt x="721906" y="423913"/>
                  </a:lnTo>
                  <a:lnTo>
                    <a:pt x="721906" y="405320"/>
                  </a:lnTo>
                  <a:close/>
                </a:path>
                <a:path w="1269365" h="709295">
                  <a:moveTo>
                    <a:pt x="1268958" y="0"/>
                  </a:moveTo>
                  <a:lnTo>
                    <a:pt x="781659" y="281393"/>
                  </a:lnTo>
                  <a:lnTo>
                    <a:pt x="781659" y="299986"/>
                  </a:lnTo>
                  <a:lnTo>
                    <a:pt x="1268958" y="18592"/>
                  </a:lnTo>
                  <a:lnTo>
                    <a:pt x="1268958" y="0"/>
                  </a:lnTo>
                  <a:close/>
                </a:path>
              </a:pathLst>
            </a:custGeom>
            <a:solidFill>
              <a:srgbClr val="D6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3" name="object 43"/>
            <p:cNvSpPr/>
            <p:nvPr/>
          </p:nvSpPr>
          <p:spPr>
            <a:xfrm>
              <a:off x="14015604" y="5560553"/>
              <a:ext cx="3467100" cy="2056130"/>
            </a:xfrm>
            <a:custGeom>
              <a:avLst/>
              <a:gdLst/>
              <a:ahLst/>
              <a:cxnLst/>
              <a:rect l="l" t="t" r="r" b="b"/>
              <a:pathLst>
                <a:path w="3467100" h="2056129">
                  <a:moveTo>
                    <a:pt x="1429474" y="0"/>
                  </a:moveTo>
                  <a:lnTo>
                    <a:pt x="0" y="825346"/>
                  </a:lnTo>
                  <a:lnTo>
                    <a:pt x="2125348" y="2055832"/>
                  </a:lnTo>
                  <a:lnTo>
                    <a:pt x="3466606" y="1281521"/>
                  </a:lnTo>
                  <a:lnTo>
                    <a:pt x="3466606" y="1179555"/>
                  </a:lnTo>
                  <a:lnTo>
                    <a:pt x="1429474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44"/>
            <p:cNvSpPr/>
            <p:nvPr/>
          </p:nvSpPr>
          <p:spPr>
            <a:xfrm>
              <a:off x="13878435" y="6239747"/>
              <a:ext cx="2263140" cy="1764664"/>
            </a:xfrm>
            <a:custGeom>
              <a:avLst/>
              <a:gdLst/>
              <a:ahLst/>
              <a:cxnLst/>
              <a:rect l="l" t="t" r="r" b="b"/>
              <a:pathLst>
                <a:path w="2263140" h="1764665">
                  <a:moveTo>
                    <a:pt x="0" y="0"/>
                  </a:moveTo>
                  <a:lnTo>
                    <a:pt x="439" y="387202"/>
                  </a:lnTo>
                  <a:lnTo>
                    <a:pt x="0" y="386878"/>
                  </a:lnTo>
                  <a:lnTo>
                    <a:pt x="439" y="453860"/>
                  </a:lnTo>
                  <a:lnTo>
                    <a:pt x="2262747" y="1764208"/>
                  </a:lnTo>
                  <a:lnTo>
                    <a:pt x="2262308" y="1310232"/>
                  </a:lnTo>
                  <a:close/>
                </a:path>
              </a:pathLst>
            </a:custGeom>
            <a:solidFill>
              <a:srgbClr val="D6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5" name="object 45"/>
            <p:cNvSpPr/>
            <p:nvPr/>
          </p:nvSpPr>
          <p:spPr>
            <a:xfrm>
              <a:off x="16140765" y="6660907"/>
              <a:ext cx="1540510" cy="956310"/>
            </a:xfrm>
            <a:custGeom>
              <a:avLst/>
              <a:gdLst/>
              <a:ahLst/>
              <a:cxnLst/>
              <a:rect l="l" t="t" r="r" b="b"/>
              <a:pathLst>
                <a:path w="1540509" h="956309">
                  <a:moveTo>
                    <a:pt x="1539806" y="0"/>
                  </a:moveTo>
                  <a:lnTo>
                    <a:pt x="0" y="889040"/>
                  </a:lnTo>
                  <a:lnTo>
                    <a:pt x="439" y="956033"/>
                  </a:lnTo>
                  <a:lnTo>
                    <a:pt x="1540141" y="66992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46"/>
            <p:cNvSpPr/>
            <p:nvPr/>
          </p:nvSpPr>
          <p:spPr>
            <a:xfrm>
              <a:off x="13878424" y="5350654"/>
              <a:ext cx="3802379" cy="2199640"/>
            </a:xfrm>
            <a:custGeom>
              <a:avLst/>
              <a:gdLst/>
              <a:ahLst/>
              <a:cxnLst/>
              <a:rect l="l" t="t" r="r" b="b"/>
              <a:pathLst>
                <a:path w="3802380" h="2199640">
                  <a:moveTo>
                    <a:pt x="1539806" y="0"/>
                  </a:moveTo>
                  <a:lnTo>
                    <a:pt x="0" y="889040"/>
                  </a:lnTo>
                  <a:lnTo>
                    <a:pt x="2262308" y="2199273"/>
                  </a:lnTo>
                  <a:lnTo>
                    <a:pt x="3802114" y="1310242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47"/>
            <p:cNvSpPr/>
            <p:nvPr/>
          </p:nvSpPr>
          <p:spPr>
            <a:xfrm>
              <a:off x="16141288" y="7531215"/>
              <a:ext cx="71120" cy="437515"/>
            </a:xfrm>
            <a:custGeom>
              <a:avLst/>
              <a:gdLst/>
              <a:ahLst/>
              <a:cxnLst/>
              <a:rect l="l" t="t" r="r" b="b"/>
              <a:pathLst>
                <a:path w="71119" h="437515">
                  <a:moveTo>
                    <a:pt x="70950" y="0"/>
                  </a:moveTo>
                  <a:lnTo>
                    <a:pt x="0" y="43454"/>
                  </a:lnTo>
                  <a:lnTo>
                    <a:pt x="0" y="437148"/>
                  </a:lnTo>
                  <a:lnTo>
                    <a:pt x="70950" y="400626"/>
                  </a:lnTo>
                  <a:lnTo>
                    <a:pt x="70950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8" name="object 48"/>
            <p:cNvSpPr/>
            <p:nvPr/>
          </p:nvSpPr>
          <p:spPr>
            <a:xfrm>
              <a:off x="16256258" y="7580658"/>
              <a:ext cx="264160" cy="201930"/>
            </a:xfrm>
            <a:custGeom>
              <a:avLst/>
              <a:gdLst/>
              <a:ahLst/>
              <a:cxnLst/>
              <a:rect l="l" t="t" r="r" b="b"/>
              <a:pathLst>
                <a:path w="264159" h="201929">
                  <a:moveTo>
                    <a:pt x="64018" y="0"/>
                  </a:moveTo>
                  <a:lnTo>
                    <a:pt x="0" y="36962"/>
                  </a:lnTo>
                  <a:lnTo>
                    <a:pt x="51995" y="62175"/>
                  </a:lnTo>
                  <a:lnTo>
                    <a:pt x="82240" y="77798"/>
                  </a:lnTo>
                  <a:lnTo>
                    <a:pt x="123975" y="106258"/>
                  </a:lnTo>
                  <a:lnTo>
                    <a:pt x="171825" y="161306"/>
                  </a:lnTo>
                  <a:lnTo>
                    <a:pt x="199878" y="201417"/>
                  </a:lnTo>
                  <a:lnTo>
                    <a:pt x="203941" y="143440"/>
                  </a:lnTo>
                  <a:lnTo>
                    <a:pt x="263897" y="164455"/>
                  </a:lnTo>
                  <a:lnTo>
                    <a:pt x="231487" y="119080"/>
                  </a:lnTo>
                  <a:lnTo>
                    <a:pt x="212136" y="93516"/>
                  </a:lnTo>
                  <a:lnTo>
                    <a:pt x="181837" y="64238"/>
                  </a:lnTo>
                  <a:lnTo>
                    <a:pt x="145608" y="39398"/>
                  </a:lnTo>
                  <a:lnTo>
                    <a:pt x="107088" y="18961"/>
                  </a:lnTo>
                  <a:lnTo>
                    <a:pt x="76488" y="5103"/>
                  </a:lnTo>
                  <a:lnTo>
                    <a:pt x="64018" y="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9" name="object 49"/>
            <p:cNvSpPr/>
            <p:nvPr/>
          </p:nvSpPr>
          <p:spPr>
            <a:xfrm>
              <a:off x="13965439" y="5198375"/>
              <a:ext cx="3802187" cy="219905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0" name="object 50"/>
            <p:cNvSpPr/>
            <p:nvPr/>
          </p:nvSpPr>
          <p:spPr>
            <a:xfrm>
              <a:off x="16227893" y="6394810"/>
              <a:ext cx="1418590" cy="946785"/>
            </a:xfrm>
            <a:custGeom>
              <a:avLst/>
              <a:gdLst/>
              <a:ahLst/>
              <a:cxnLst/>
              <a:rect l="l" t="t" r="r" b="b"/>
              <a:pathLst>
                <a:path w="1418590" h="946784">
                  <a:moveTo>
                    <a:pt x="1418480" y="0"/>
                  </a:moveTo>
                  <a:lnTo>
                    <a:pt x="0" y="817975"/>
                  </a:lnTo>
                  <a:lnTo>
                    <a:pt x="554" y="946348"/>
                  </a:lnTo>
                  <a:lnTo>
                    <a:pt x="1418480" y="128708"/>
                  </a:lnTo>
                  <a:lnTo>
                    <a:pt x="141848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1" name="object 51"/>
            <p:cNvSpPr/>
            <p:nvPr/>
          </p:nvSpPr>
          <p:spPr>
            <a:xfrm>
              <a:off x="13965437" y="4947126"/>
              <a:ext cx="3802501" cy="251741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2" name="object 52"/>
            <p:cNvSpPr/>
            <p:nvPr/>
          </p:nvSpPr>
          <p:spPr>
            <a:xfrm>
              <a:off x="16353847" y="7050633"/>
              <a:ext cx="265430" cy="198755"/>
            </a:xfrm>
            <a:custGeom>
              <a:avLst/>
              <a:gdLst/>
              <a:ahLst/>
              <a:cxnLst/>
              <a:rect l="l" t="t" r="r" b="b"/>
              <a:pathLst>
                <a:path w="265430" h="198754">
                  <a:moveTo>
                    <a:pt x="64018" y="0"/>
                  </a:moveTo>
                  <a:lnTo>
                    <a:pt x="0" y="36962"/>
                  </a:lnTo>
                  <a:lnTo>
                    <a:pt x="56963" y="62312"/>
                  </a:lnTo>
                  <a:lnTo>
                    <a:pt x="89002" y="77637"/>
                  </a:lnTo>
                  <a:lnTo>
                    <a:pt x="125294" y="102960"/>
                  </a:lnTo>
                  <a:lnTo>
                    <a:pt x="172776" y="158472"/>
                  </a:lnTo>
                  <a:lnTo>
                    <a:pt x="201198" y="198224"/>
                  </a:lnTo>
                  <a:lnTo>
                    <a:pt x="265217" y="161262"/>
                  </a:lnTo>
                  <a:lnTo>
                    <a:pt x="233119" y="115457"/>
                  </a:lnTo>
                  <a:lnTo>
                    <a:pt x="199782" y="74748"/>
                  </a:lnTo>
                  <a:lnTo>
                    <a:pt x="153307" y="42605"/>
                  </a:lnTo>
                  <a:lnTo>
                    <a:pt x="113602" y="22607"/>
                  </a:lnTo>
                  <a:lnTo>
                    <a:pt x="78889" y="6569"/>
                  </a:lnTo>
                  <a:lnTo>
                    <a:pt x="64018" y="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3" name="object 53"/>
            <p:cNvSpPr/>
            <p:nvPr/>
          </p:nvSpPr>
          <p:spPr>
            <a:xfrm>
              <a:off x="13778428" y="4645837"/>
              <a:ext cx="3802379" cy="2199640"/>
            </a:xfrm>
            <a:custGeom>
              <a:avLst/>
              <a:gdLst/>
              <a:ahLst/>
              <a:cxnLst/>
              <a:rect l="l" t="t" r="r" b="b"/>
              <a:pathLst>
                <a:path w="3802380" h="2199640">
                  <a:moveTo>
                    <a:pt x="1539806" y="0"/>
                  </a:moveTo>
                  <a:lnTo>
                    <a:pt x="0" y="889040"/>
                  </a:lnTo>
                  <a:lnTo>
                    <a:pt x="2262308" y="2199168"/>
                  </a:lnTo>
                  <a:lnTo>
                    <a:pt x="3802114" y="1310242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8034D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4" name="object 54"/>
            <p:cNvSpPr/>
            <p:nvPr/>
          </p:nvSpPr>
          <p:spPr>
            <a:xfrm>
              <a:off x="13915597" y="5294152"/>
              <a:ext cx="2125980" cy="1494790"/>
            </a:xfrm>
            <a:custGeom>
              <a:avLst/>
              <a:gdLst/>
              <a:ahLst/>
              <a:cxnLst/>
              <a:rect l="l" t="t" r="r" b="b"/>
              <a:pathLst>
                <a:path w="2125980" h="1494790">
                  <a:moveTo>
                    <a:pt x="0" y="0"/>
                  </a:moveTo>
                  <a:lnTo>
                    <a:pt x="544" y="264002"/>
                  </a:lnTo>
                  <a:lnTo>
                    <a:pt x="2125903" y="1494603"/>
                  </a:lnTo>
                  <a:lnTo>
                    <a:pt x="2125348" y="1230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5" name="object 55"/>
            <p:cNvSpPr/>
            <p:nvPr/>
          </p:nvSpPr>
          <p:spPr>
            <a:xfrm>
              <a:off x="16053029" y="5706664"/>
              <a:ext cx="1418590" cy="1082675"/>
            </a:xfrm>
            <a:custGeom>
              <a:avLst/>
              <a:gdLst/>
              <a:ahLst/>
              <a:cxnLst/>
              <a:rect l="l" t="t" r="r" b="b"/>
              <a:pathLst>
                <a:path w="1418590" h="1082675">
                  <a:moveTo>
                    <a:pt x="1418480" y="0"/>
                  </a:moveTo>
                  <a:lnTo>
                    <a:pt x="0" y="818090"/>
                  </a:lnTo>
                  <a:lnTo>
                    <a:pt x="659" y="1082092"/>
                  </a:lnTo>
                  <a:lnTo>
                    <a:pt x="1418480" y="264337"/>
                  </a:lnTo>
                  <a:lnTo>
                    <a:pt x="141848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6" name="object 56"/>
            <p:cNvSpPr/>
            <p:nvPr/>
          </p:nvSpPr>
          <p:spPr>
            <a:xfrm>
              <a:off x="13915502" y="4468806"/>
              <a:ext cx="3467100" cy="2056130"/>
            </a:xfrm>
            <a:custGeom>
              <a:avLst/>
              <a:gdLst/>
              <a:ahLst/>
              <a:cxnLst/>
              <a:rect l="l" t="t" r="r" b="b"/>
              <a:pathLst>
                <a:path w="3467100" h="2056129">
                  <a:moveTo>
                    <a:pt x="1429474" y="0"/>
                  </a:moveTo>
                  <a:lnTo>
                    <a:pt x="0" y="825346"/>
                  </a:lnTo>
                  <a:lnTo>
                    <a:pt x="2125348" y="2055832"/>
                  </a:lnTo>
                  <a:lnTo>
                    <a:pt x="3466606" y="1281521"/>
                  </a:lnTo>
                  <a:lnTo>
                    <a:pt x="3466606" y="1179555"/>
                  </a:lnTo>
                  <a:lnTo>
                    <a:pt x="1429474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7" name="object 57"/>
            <p:cNvSpPr/>
            <p:nvPr/>
          </p:nvSpPr>
          <p:spPr>
            <a:xfrm>
              <a:off x="13778438" y="5148000"/>
              <a:ext cx="2263140" cy="1764664"/>
            </a:xfrm>
            <a:custGeom>
              <a:avLst/>
              <a:gdLst/>
              <a:ahLst/>
              <a:cxnLst/>
              <a:rect l="l" t="t" r="r" b="b"/>
              <a:pathLst>
                <a:path w="2263140" h="1764665">
                  <a:moveTo>
                    <a:pt x="0" y="0"/>
                  </a:moveTo>
                  <a:lnTo>
                    <a:pt x="439" y="387098"/>
                  </a:lnTo>
                  <a:lnTo>
                    <a:pt x="0" y="386878"/>
                  </a:lnTo>
                  <a:lnTo>
                    <a:pt x="439" y="453860"/>
                  </a:lnTo>
                  <a:lnTo>
                    <a:pt x="2262747" y="1764208"/>
                  </a:lnTo>
                  <a:lnTo>
                    <a:pt x="2262632" y="1739465"/>
                  </a:lnTo>
                  <a:lnTo>
                    <a:pt x="2262308" y="1310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25A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8" name="object 58"/>
            <p:cNvSpPr/>
            <p:nvPr/>
          </p:nvSpPr>
          <p:spPr>
            <a:xfrm>
              <a:off x="13778428" y="4258907"/>
              <a:ext cx="3802379" cy="2199640"/>
            </a:xfrm>
            <a:custGeom>
              <a:avLst/>
              <a:gdLst/>
              <a:ahLst/>
              <a:cxnLst/>
              <a:rect l="l" t="t" r="r" b="b"/>
              <a:pathLst>
                <a:path w="3802380" h="2199640">
                  <a:moveTo>
                    <a:pt x="1539806" y="0"/>
                  </a:moveTo>
                  <a:lnTo>
                    <a:pt x="0" y="889040"/>
                  </a:lnTo>
                  <a:lnTo>
                    <a:pt x="2262308" y="2199168"/>
                  </a:lnTo>
                  <a:lnTo>
                    <a:pt x="3802114" y="1310127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8034D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9" name="object 59"/>
            <p:cNvSpPr/>
            <p:nvPr/>
          </p:nvSpPr>
          <p:spPr>
            <a:xfrm>
              <a:off x="16040673" y="5569003"/>
              <a:ext cx="1540510" cy="1343660"/>
            </a:xfrm>
            <a:custGeom>
              <a:avLst/>
              <a:gdLst/>
              <a:ahLst/>
              <a:cxnLst/>
              <a:rect l="l" t="t" r="r" b="b"/>
              <a:pathLst>
                <a:path w="1540509" h="1343659">
                  <a:moveTo>
                    <a:pt x="1539816" y="0"/>
                  </a:moveTo>
                  <a:lnTo>
                    <a:pt x="0" y="889040"/>
                  </a:lnTo>
                  <a:lnTo>
                    <a:pt x="439" y="956148"/>
                  </a:lnTo>
                  <a:lnTo>
                    <a:pt x="554" y="1275699"/>
                  </a:lnTo>
                  <a:lnTo>
                    <a:pt x="0" y="1276034"/>
                  </a:lnTo>
                  <a:lnTo>
                    <a:pt x="439" y="1343131"/>
                  </a:lnTo>
                  <a:lnTo>
                    <a:pt x="1540256" y="454090"/>
                  </a:lnTo>
                  <a:lnTo>
                    <a:pt x="1539816" y="387098"/>
                  </a:lnTo>
                  <a:lnTo>
                    <a:pt x="71505" y="1234779"/>
                  </a:lnTo>
                  <a:lnTo>
                    <a:pt x="71505" y="915113"/>
                  </a:lnTo>
                  <a:lnTo>
                    <a:pt x="1540256" y="67212"/>
                  </a:lnTo>
                  <a:lnTo>
                    <a:pt x="1539816" y="0"/>
                  </a:lnTo>
                  <a:close/>
                </a:path>
              </a:pathLst>
            </a:custGeom>
            <a:solidFill>
              <a:srgbClr val="4D1B8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0" name="object 60"/>
            <p:cNvSpPr/>
            <p:nvPr/>
          </p:nvSpPr>
          <p:spPr>
            <a:xfrm>
              <a:off x="16166732" y="6498263"/>
              <a:ext cx="265430" cy="198755"/>
            </a:xfrm>
            <a:custGeom>
              <a:avLst/>
              <a:gdLst/>
              <a:ahLst/>
              <a:cxnLst/>
              <a:rect l="l" t="t" r="r" b="b"/>
              <a:pathLst>
                <a:path w="265430" h="198754">
                  <a:moveTo>
                    <a:pt x="64018" y="0"/>
                  </a:moveTo>
                  <a:lnTo>
                    <a:pt x="0" y="36962"/>
                  </a:lnTo>
                  <a:lnTo>
                    <a:pt x="56964" y="62312"/>
                  </a:lnTo>
                  <a:lnTo>
                    <a:pt x="89015" y="77637"/>
                  </a:lnTo>
                  <a:lnTo>
                    <a:pt x="125399" y="102960"/>
                  </a:lnTo>
                  <a:lnTo>
                    <a:pt x="172828" y="158429"/>
                  </a:lnTo>
                  <a:lnTo>
                    <a:pt x="201198" y="198224"/>
                  </a:lnTo>
                  <a:lnTo>
                    <a:pt x="265217" y="161262"/>
                  </a:lnTo>
                  <a:lnTo>
                    <a:pt x="233119" y="115457"/>
                  </a:lnTo>
                  <a:lnTo>
                    <a:pt x="199782" y="74748"/>
                  </a:lnTo>
                  <a:lnTo>
                    <a:pt x="153356" y="42605"/>
                  </a:lnTo>
                  <a:lnTo>
                    <a:pt x="113645" y="22607"/>
                  </a:lnTo>
                  <a:lnTo>
                    <a:pt x="78905" y="6569"/>
                  </a:lnTo>
                  <a:lnTo>
                    <a:pt x="64018" y="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1" name="object 61"/>
            <p:cNvSpPr/>
            <p:nvPr/>
          </p:nvSpPr>
          <p:spPr>
            <a:xfrm>
              <a:off x="14088575" y="4166219"/>
              <a:ext cx="3159380" cy="210599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2" name="object 62"/>
            <p:cNvSpPr/>
            <p:nvPr/>
          </p:nvSpPr>
          <p:spPr>
            <a:xfrm>
              <a:off x="14202498" y="4704820"/>
              <a:ext cx="1766570" cy="1464945"/>
            </a:xfrm>
            <a:custGeom>
              <a:avLst/>
              <a:gdLst/>
              <a:ahLst/>
              <a:cxnLst/>
              <a:rect l="l" t="t" r="r" b="b"/>
              <a:pathLst>
                <a:path w="1766569" h="1464945">
                  <a:moveTo>
                    <a:pt x="0" y="0"/>
                  </a:moveTo>
                  <a:lnTo>
                    <a:pt x="439" y="442321"/>
                  </a:lnTo>
                  <a:lnTo>
                    <a:pt x="1766417" y="1464897"/>
                  </a:lnTo>
                  <a:lnTo>
                    <a:pt x="1765977" y="1022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EAF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3" name="object 63"/>
            <p:cNvSpPr/>
            <p:nvPr/>
          </p:nvSpPr>
          <p:spPr>
            <a:xfrm>
              <a:off x="15968550" y="5047720"/>
              <a:ext cx="1179195" cy="1122045"/>
            </a:xfrm>
            <a:custGeom>
              <a:avLst/>
              <a:gdLst/>
              <a:ahLst/>
              <a:cxnLst/>
              <a:rect l="l" t="t" r="r" b="b"/>
              <a:pathLst>
                <a:path w="1179194" h="1122045">
                  <a:moveTo>
                    <a:pt x="1178676" y="0"/>
                  </a:moveTo>
                  <a:lnTo>
                    <a:pt x="0" y="679811"/>
                  </a:lnTo>
                  <a:lnTo>
                    <a:pt x="439" y="1122018"/>
                  </a:lnTo>
                  <a:lnTo>
                    <a:pt x="1178676" y="442541"/>
                  </a:lnTo>
                  <a:lnTo>
                    <a:pt x="1178676" y="0"/>
                  </a:lnTo>
                  <a:close/>
                </a:path>
              </a:pathLst>
            </a:custGeom>
            <a:solidFill>
              <a:srgbClr val="F5F0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4" name="object 64"/>
            <p:cNvSpPr/>
            <p:nvPr/>
          </p:nvSpPr>
          <p:spPr>
            <a:xfrm>
              <a:off x="14202509" y="4019134"/>
              <a:ext cx="2880995" cy="1708785"/>
            </a:xfrm>
            <a:custGeom>
              <a:avLst/>
              <a:gdLst/>
              <a:ahLst/>
              <a:cxnLst/>
              <a:rect l="l" t="t" r="r" b="b"/>
              <a:pathLst>
                <a:path w="2880994" h="1708785">
                  <a:moveTo>
                    <a:pt x="1187806" y="0"/>
                  </a:moveTo>
                  <a:lnTo>
                    <a:pt x="0" y="685644"/>
                  </a:lnTo>
                  <a:lnTo>
                    <a:pt x="1765977" y="1708335"/>
                  </a:lnTo>
                  <a:lnTo>
                    <a:pt x="2880519" y="1064930"/>
                  </a:lnTo>
                  <a:lnTo>
                    <a:pt x="2880519" y="980116"/>
                  </a:lnTo>
                  <a:lnTo>
                    <a:pt x="1187806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5" name="object 65"/>
            <p:cNvSpPr/>
            <p:nvPr/>
          </p:nvSpPr>
          <p:spPr>
            <a:xfrm>
              <a:off x="14088576" y="4583462"/>
              <a:ext cx="1880256" cy="114435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6" name="object 66"/>
            <p:cNvSpPr/>
            <p:nvPr/>
          </p:nvSpPr>
          <p:spPr>
            <a:xfrm>
              <a:off x="14088575" y="3844657"/>
              <a:ext cx="3159760" cy="1827530"/>
            </a:xfrm>
            <a:custGeom>
              <a:avLst/>
              <a:gdLst/>
              <a:ahLst/>
              <a:cxnLst/>
              <a:rect l="l" t="t" r="r" b="b"/>
              <a:pathLst>
                <a:path w="3159759" h="1827529">
                  <a:moveTo>
                    <a:pt x="1279437" y="0"/>
                  </a:moveTo>
                  <a:lnTo>
                    <a:pt x="0" y="738773"/>
                  </a:lnTo>
                  <a:lnTo>
                    <a:pt x="1879827" y="1827462"/>
                  </a:lnTo>
                  <a:lnTo>
                    <a:pt x="3159369" y="1088804"/>
                  </a:lnTo>
                  <a:lnTo>
                    <a:pt x="1279437" y="0"/>
                  </a:lnTo>
                  <a:close/>
                </a:path>
              </a:pathLst>
            </a:custGeom>
            <a:solidFill>
              <a:srgbClr val="FBFAF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7" name="object 67"/>
            <p:cNvSpPr/>
            <p:nvPr/>
          </p:nvSpPr>
          <p:spPr>
            <a:xfrm>
              <a:off x="15968415" y="4933377"/>
              <a:ext cx="1279856" cy="133883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8" name="object 68"/>
            <p:cNvSpPr/>
            <p:nvPr/>
          </p:nvSpPr>
          <p:spPr>
            <a:xfrm>
              <a:off x="15274508" y="4479015"/>
              <a:ext cx="1858645" cy="1130935"/>
            </a:xfrm>
            <a:custGeom>
              <a:avLst/>
              <a:gdLst/>
              <a:ahLst/>
              <a:cxnLst/>
              <a:rect l="l" t="t" r="r" b="b"/>
              <a:pathLst>
                <a:path w="1858644" h="1130935">
                  <a:moveTo>
                    <a:pt x="1858268" y="0"/>
                  </a:moveTo>
                  <a:lnTo>
                    <a:pt x="335" y="1075935"/>
                  </a:lnTo>
                  <a:lnTo>
                    <a:pt x="0" y="1130928"/>
                  </a:lnTo>
                  <a:lnTo>
                    <a:pt x="1857943" y="55003"/>
                  </a:lnTo>
                  <a:lnTo>
                    <a:pt x="1858268" y="0"/>
                  </a:lnTo>
                  <a:close/>
                </a:path>
              </a:pathLst>
            </a:custGeom>
            <a:solidFill>
              <a:srgbClr val="BE216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9" name="object 69"/>
            <p:cNvSpPr/>
            <p:nvPr/>
          </p:nvSpPr>
          <p:spPr>
            <a:xfrm>
              <a:off x="14010013" y="4824900"/>
              <a:ext cx="1264920" cy="785495"/>
            </a:xfrm>
            <a:custGeom>
              <a:avLst/>
              <a:gdLst/>
              <a:ahLst/>
              <a:cxnLst/>
              <a:rect l="l" t="t" r="r" b="b"/>
              <a:pathLst>
                <a:path w="1264919" h="785495">
                  <a:moveTo>
                    <a:pt x="324" y="0"/>
                  </a:moveTo>
                  <a:lnTo>
                    <a:pt x="0" y="55003"/>
                  </a:lnTo>
                  <a:lnTo>
                    <a:pt x="1264579" y="785086"/>
                  </a:lnTo>
                  <a:lnTo>
                    <a:pt x="1264914" y="73008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DF2F7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0" name="object 70"/>
            <p:cNvSpPr/>
            <p:nvPr/>
          </p:nvSpPr>
          <p:spPr>
            <a:xfrm>
              <a:off x="14010368" y="3748933"/>
              <a:ext cx="3122930" cy="1806575"/>
            </a:xfrm>
            <a:custGeom>
              <a:avLst/>
              <a:gdLst/>
              <a:ahLst/>
              <a:cxnLst/>
              <a:rect l="l" t="t" r="r" b="b"/>
              <a:pathLst>
                <a:path w="3122930" h="1806575">
                  <a:moveTo>
                    <a:pt x="1857817" y="0"/>
                  </a:moveTo>
                  <a:lnTo>
                    <a:pt x="0" y="1076040"/>
                  </a:lnTo>
                  <a:lnTo>
                    <a:pt x="1264474" y="1806018"/>
                  </a:lnTo>
                  <a:lnTo>
                    <a:pt x="3122407" y="730082"/>
                  </a:lnTo>
                  <a:lnTo>
                    <a:pt x="1857817" y="0"/>
                  </a:lnTo>
                  <a:close/>
                </a:path>
              </a:pathLst>
            </a:custGeom>
            <a:solidFill>
              <a:srgbClr val="90164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1" name="object 71"/>
            <p:cNvSpPr/>
            <p:nvPr/>
          </p:nvSpPr>
          <p:spPr>
            <a:xfrm>
              <a:off x="14027017" y="4548165"/>
              <a:ext cx="126364" cy="351790"/>
            </a:xfrm>
            <a:custGeom>
              <a:avLst/>
              <a:gdLst/>
              <a:ahLst/>
              <a:cxnLst/>
              <a:rect l="l" t="t" r="r" b="b"/>
              <a:pathLst>
                <a:path w="126365" h="351789">
                  <a:moveTo>
                    <a:pt x="0" y="0"/>
                  </a:moveTo>
                  <a:lnTo>
                    <a:pt x="0" y="260599"/>
                  </a:lnTo>
                  <a:lnTo>
                    <a:pt x="125954" y="351465"/>
                  </a:lnTo>
                  <a:lnTo>
                    <a:pt x="125954" y="60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615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2" name="object 72"/>
            <p:cNvSpPr/>
            <p:nvPr/>
          </p:nvSpPr>
          <p:spPr>
            <a:xfrm>
              <a:off x="15274372" y="4281251"/>
              <a:ext cx="1746250" cy="1227455"/>
            </a:xfrm>
            <a:custGeom>
              <a:avLst/>
              <a:gdLst/>
              <a:ahLst/>
              <a:cxnLst/>
              <a:rect l="l" t="t" r="r" b="b"/>
              <a:pathLst>
                <a:path w="1746250" h="1227454">
                  <a:moveTo>
                    <a:pt x="1745842" y="0"/>
                  </a:moveTo>
                  <a:lnTo>
                    <a:pt x="439" y="1010702"/>
                  </a:lnTo>
                  <a:lnTo>
                    <a:pt x="0" y="1227407"/>
                  </a:lnTo>
                  <a:lnTo>
                    <a:pt x="1745402" y="216810"/>
                  </a:lnTo>
                  <a:lnTo>
                    <a:pt x="1745842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3" name="object 73"/>
            <p:cNvSpPr/>
            <p:nvPr/>
          </p:nvSpPr>
          <p:spPr>
            <a:xfrm>
              <a:off x="14109936" y="4620058"/>
              <a:ext cx="1165225" cy="889000"/>
            </a:xfrm>
            <a:custGeom>
              <a:avLst/>
              <a:gdLst/>
              <a:ahLst/>
              <a:cxnLst/>
              <a:rect l="l" t="t" r="r" b="b"/>
              <a:pathLst>
                <a:path w="1165225" h="889000">
                  <a:moveTo>
                    <a:pt x="0" y="0"/>
                  </a:moveTo>
                  <a:lnTo>
                    <a:pt x="0" y="217145"/>
                  </a:lnTo>
                  <a:lnTo>
                    <a:pt x="1164372" y="888601"/>
                  </a:lnTo>
                  <a:lnTo>
                    <a:pt x="1164812" y="671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9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4" name="object 74"/>
            <p:cNvSpPr/>
            <p:nvPr/>
          </p:nvSpPr>
          <p:spPr>
            <a:xfrm>
              <a:off x="14173306" y="3603502"/>
              <a:ext cx="2847340" cy="1688464"/>
            </a:xfrm>
            <a:custGeom>
              <a:avLst/>
              <a:gdLst/>
              <a:ahLst/>
              <a:cxnLst/>
              <a:rect l="l" t="t" r="r" b="b"/>
              <a:pathLst>
                <a:path w="2847340" h="1688464">
                  <a:moveTo>
                    <a:pt x="1672912" y="0"/>
                  </a:moveTo>
                  <a:lnTo>
                    <a:pt x="0" y="968682"/>
                  </a:lnTo>
                  <a:lnTo>
                    <a:pt x="0" y="1052386"/>
                  </a:lnTo>
                  <a:lnTo>
                    <a:pt x="1101453" y="1688419"/>
                  </a:lnTo>
                  <a:lnTo>
                    <a:pt x="2846855" y="677728"/>
                  </a:lnTo>
                  <a:lnTo>
                    <a:pt x="16729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5" name="object 75"/>
            <p:cNvSpPr/>
            <p:nvPr/>
          </p:nvSpPr>
          <p:spPr>
            <a:xfrm>
              <a:off x="15274508" y="4161255"/>
              <a:ext cx="1858645" cy="1130935"/>
            </a:xfrm>
            <a:custGeom>
              <a:avLst/>
              <a:gdLst/>
              <a:ahLst/>
              <a:cxnLst/>
              <a:rect l="l" t="t" r="r" b="b"/>
              <a:pathLst>
                <a:path w="1858644" h="1130935">
                  <a:moveTo>
                    <a:pt x="1858268" y="0"/>
                  </a:moveTo>
                  <a:lnTo>
                    <a:pt x="335" y="1075935"/>
                  </a:lnTo>
                  <a:lnTo>
                    <a:pt x="0" y="1130928"/>
                  </a:lnTo>
                  <a:lnTo>
                    <a:pt x="1857943" y="55003"/>
                  </a:lnTo>
                  <a:lnTo>
                    <a:pt x="1858268" y="0"/>
                  </a:lnTo>
                  <a:close/>
                </a:path>
              </a:pathLst>
            </a:custGeom>
            <a:solidFill>
              <a:srgbClr val="BE216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6" name="object 76"/>
            <p:cNvSpPr/>
            <p:nvPr/>
          </p:nvSpPr>
          <p:spPr>
            <a:xfrm>
              <a:off x="14010013" y="4507129"/>
              <a:ext cx="1264920" cy="785495"/>
            </a:xfrm>
            <a:custGeom>
              <a:avLst/>
              <a:gdLst/>
              <a:ahLst/>
              <a:cxnLst/>
              <a:rect l="l" t="t" r="r" b="b"/>
              <a:pathLst>
                <a:path w="1264919" h="785495">
                  <a:moveTo>
                    <a:pt x="324" y="0"/>
                  </a:moveTo>
                  <a:lnTo>
                    <a:pt x="0" y="55003"/>
                  </a:lnTo>
                  <a:lnTo>
                    <a:pt x="1264579" y="785086"/>
                  </a:lnTo>
                  <a:lnTo>
                    <a:pt x="1264914" y="73008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DF2F7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7" name="object 77"/>
            <p:cNvSpPr/>
            <p:nvPr/>
          </p:nvSpPr>
          <p:spPr>
            <a:xfrm>
              <a:off x="14010368" y="3431058"/>
              <a:ext cx="3122930" cy="1806575"/>
            </a:xfrm>
            <a:custGeom>
              <a:avLst/>
              <a:gdLst/>
              <a:ahLst/>
              <a:cxnLst/>
              <a:rect l="l" t="t" r="r" b="b"/>
              <a:pathLst>
                <a:path w="3122930" h="1806575">
                  <a:moveTo>
                    <a:pt x="1857817" y="0"/>
                  </a:moveTo>
                  <a:lnTo>
                    <a:pt x="0" y="1076155"/>
                  </a:lnTo>
                  <a:lnTo>
                    <a:pt x="1264474" y="1806133"/>
                  </a:lnTo>
                  <a:lnTo>
                    <a:pt x="3122407" y="730197"/>
                  </a:lnTo>
                  <a:lnTo>
                    <a:pt x="1857817" y="0"/>
                  </a:lnTo>
                  <a:close/>
                </a:path>
              </a:pathLst>
            </a:custGeom>
            <a:solidFill>
              <a:srgbClr val="F940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8" name="object 78"/>
            <p:cNvSpPr/>
            <p:nvPr/>
          </p:nvSpPr>
          <p:spPr>
            <a:xfrm>
              <a:off x="14009960" y="4529370"/>
              <a:ext cx="58419" cy="359410"/>
            </a:xfrm>
            <a:custGeom>
              <a:avLst/>
              <a:gdLst/>
              <a:ahLst/>
              <a:cxnLst/>
              <a:rect l="l" t="t" r="r" b="b"/>
              <a:pathLst>
                <a:path w="58419" h="359410">
                  <a:moveTo>
                    <a:pt x="0" y="0"/>
                  </a:moveTo>
                  <a:lnTo>
                    <a:pt x="0" y="329016"/>
                  </a:lnTo>
                  <a:lnTo>
                    <a:pt x="58301" y="358931"/>
                  </a:lnTo>
                  <a:lnTo>
                    <a:pt x="58301" y="35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9" name="object 79"/>
            <p:cNvSpPr/>
            <p:nvPr/>
          </p:nvSpPr>
          <p:spPr>
            <a:xfrm>
              <a:off x="15064880" y="2938989"/>
              <a:ext cx="1808480" cy="1676400"/>
            </a:xfrm>
            <a:custGeom>
              <a:avLst/>
              <a:gdLst/>
              <a:ahLst/>
              <a:cxnLst/>
              <a:rect l="l" t="t" r="r" b="b"/>
              <a:pathLst>
                <a:path w="1808480" h="1676400">
                  <a:moveTo>
                    <a:pt x="1808200" y="525881"/>
                  </a:moveTo>
                  <a:lnTo>
                    <a:pt x="1807756" y="532358"/>
                  </a:lnTo>
                  <a:lnTo>
                    <a:pt x="1807616" y="505764"/>
                  </a:lnTo>
                  <a:lnTo>
                    <a:pt x="1806181" y="493864"/>
                  </a:lnTo>
                  <a:lnTo>
                    <a:pt x="1806181" y="555536"/>
                  </a:lnTo>
                  <a:lnTo>
                    <a:pt x="1805495" y="565734"/>
                  </a:lnTo>
                  <a:lnTo>
                    <a:pt x="1804555" y="570382"/>
                  </a:lnTo>
                  <a:lnTo>
                    <a:pt x="1806181" y="555536"/>
                  </a:lnTo>
                  <a:lnTo>
                    <a:pt x="1806181" y="493864"/>
                  </a:lnTo>
                  <a:lnTo>
                    <a:pt x="1803412" y="470877"/>
                  </a:lnTo>
                  <a:lnTo>
                    <a:pt x="1799691" y="455142"/>
                  </a:lnTo>
                  <a:lnTo>
                    <a:pt x="1799691" y="594702"/>
                  </a:lnTo>
                  <a:lnTo>
                    <a:pt x="1797545" y="605434"/>
                  </a:lnTo>
                  <a:lnTo>
                    <a:pt x="1796732" y="607860"/>
                  </a:lnTo>
                  <a:lnTo>
                    <a:pt x="1799691" y="594702"/>
                  </a:lnTo>
                  <a:lnTo>
                    <a:pt x="1799691" y="455142"/>
                  </a:lnTo>
                  <a:lnTo>
                    <a:pt x="1795208" y="436181"/>
                  </a:lnTo>
                  <a:lnTo>
                    <a:pt x="1784375" y="405676"/>
                  </a:lnTo>
                  <a:lnTo>
                    <a:pt x="1784375" y="644677"/>
                  </a:lnTo>
                  <a:lnTo>
                    <a:pt x="1783473" y="646607"/>
                  </a:lnTo>
                  <a:lnTo>
                    <a:pt x="1784375" y="644677"/>
                  </a:lnTo>
                  <a:lnTo>
                    <a:pt x="1784375" y="405676"/>
                  </a:lnTo>
                  <a:lnTo>
                    <a:pt x="1783003" y="401802"/>
                  </a:lnTo>
                  <a:lnTo>
                    <a:pt x="1767090" y="368477"/>
                  </a:lnTo>
                  <a:lnTo>
                    <a:pt x="1767090" y="681075"/>
                  </a:lnTo>
                  <a:lnTo>
                    <a:pt x="1765947" y="683475"/>
                  </a:lnTo>
                  <a:lnTo>
                    <a:pt x="1759826" y="693305"/>
                  </a:lnTo>
                  <a:lnTo>
                    <a:pt x="1767090" y="681075"/>
                  </a:lnTo>
                  <a:lnTo>
                    <a:pt x="1767090" y="368477"/>
                  </a:lnTo>
                  <a:lnTo>
                    <a:pt x="1766798" y="367855"/>
                  </a:lnTo>
                  <a:lnTo>
                    <a:pt x="1746592" y="334479"/>
                  </a:lnTo>
                  <a:lnTo>
                    <a:pt x="1745005" y="332346"/>
                  </a:lnTo>
                  <a:lnTo>
                    <a:pt x="1745005" y="717092"/>
                  </a:lnTo>
                  <a:lnTo>
                    <a:pt x="1742300" y="721448"/>
                  </a:lnTo>
                  <a:lnTo>
                    <a:pt x="1735188" y="730554"/>
                  </a:lnTo>
                  <a:lnTo>
                    <a:pt x="1745005" y="717092"/>
                  </a:lnTo>
                  <a:lnTo>
                    <a:pt x="1745005" y="332346"/>
                  </a:lnTo>
                  <a:lnTo>
                    <a:pt x="1722399" y="301790"/>
                  </a:lnTo>
                  <a:lnTo>
                    <a:pt x="1718144" y="296989"/>
                  </a:lnTo>
                  <a:lnTo>
                    <a:pt x="1718144" y="752398"/>
                  </a:lnTo>
                  <a:lnTo>
                    <a:pt x="1713407" y="758482"/>
                  </a:lnTo>
                  <a:lnTo>
                    <a:pt x="1706308" y="765962"/>
                  </a:lnTo>
                  <a:lnTo>
                    <a:pt x="1718144" y="752398"/>
                  </a:lnTo>
                  <a:lnTo>
                    <a:pt x="1718144" y="296989"/>
                  </a:lnTo>
                  <a:lnTo>
                    <a:pt x="1694192" y="269913"/>
                  </a:lnTo>
                  <a:lnTo>
                    <a:pt x="1686623" y="262648"/>
                  </a:lnTo>
                  <a:lnTo>
                    <a:pt x="1686623" y="786676"/>
                  </a:lnTo>
                  <a:lnTo>
                    <a:pt x="1679295" y="794397"/>
                  </a:lnTo>
                  <a:lnTo>
                    <a:pt x="1672831" y="800087"/>
                  </a:lnTo>
                  <a:lnTo>
                    <a:pt x="1686623" y="786676"/>
                  </a:lnTo>
                  <a:lnTo>
                    <a:pt x="1686623" y="262648"/>
                  </a:lnTo>
                  <a:lnTo>
                    <a:pt x="1661998" y="238975"/>
                  </a:lnTo>
                  <a:lnTo>
                    <a:pt x="1649653" y="228803"/>
                  </a:lnTo>
                  <a:lnTo>
                    <a:pt x="1649653" y="820445"/>
                  </a:lnTo>
                  <a:lnTo>
                    <a:pt x="1639938" y="828979"/>
                  </a:lnTo>
                  <a:lnTo>
                    <a:pt x="1635074" y="832586"/>
                  </a:lnTo>
                  <a:lnTo>
                    <a:pt x="1649653" y="820445"/>
                  </a:lnTo>
                  <a:lnTo>
                    <a:pt x="1649653" y="228803"/>
                  </a:lnTo>
                  <a:lnTo>
                    <a:pt x="1625790" y="209118"/>
                  </a:lnTo>
                  <a:lnTo>
                    <a:pt x="1606435" y="195313"/>
                  </a:lnTo>
                  <a:lnTo>
                    <a:pt x="1606435" y="853846"/>
                  </a:lnTo>
                  <a:lnTo>
                    <a:pt x="1595348" y="862063"/>
                  </a:lnTo>
                  <a:lnTo>
                    <a:pt x="1592491" y="863866"/>
                  </a:lnTo>
                  <a:lnTo>
                    <a:pt x="1606435" y="853846"/>
                  </a:lnTo>
                  <a:lnTo>
                    <a:pt x="1606435" y="195313"/>
                  </a:lnTo>
                  <a:lnTo>
                    <a:pt x="1585607" y="180441"/>
                  </a:lnTo>
                  <a:lnTo>
                    <a:pt x="1550797" y="158902"/>
                  </a:lnTo>
                  <a:lnTo>
                    <a:pt x="1550797" y="890155"/>
                  </a:lnTo>
                  <a:lnTo>
                    <a:pt x="1545526" y="893470"/>
                  </a:lnTo>
                  <a:lnTo>
                    <a:pt x="1510944" y="912406"/>
                  </a:lnTo>
                  <a:lnTo>
                    <a:pt x="1509407" y="913206"/>
                  </a:lnTo>
                  <a:lnTo>
                    <a:pt x="1545590" y="893394"/>
                  </a:lnTo>
                  <a:lnTo>
                    <a:pt x="1550797" y="890155"/>
                  </a:lnTo>
                  <a:lnTo>
                    <a:pt x="1550797" y="158902"/>
                  </a:lnTo>
                  <a:lnTo>
                    <a:pt x="1541411" y="153085"/>
                  </a:lnTo>
                  <a:lnTo>
                    <a:pt x="1502994" y="132207"/>
                  </a:lnTo>
                  <a:lnTo>
                    <a:pt x="1502994" y="916559"/>
                  </a:lnTo>
                  <a:lnTo>
                    <a:pt x="1502029" y="917054"/>
                  </a:lnTo>
                  <a:lnTo>
                    <a:pt x="1469999" y="932586"/>
                  </a:lnTo>
                  <a:lnTo>
                    <a:pt x="1468589" y="933234"/>
                  </a:lnTo>
                  <a:lnTo>
                    <a:pt x="1502994" y="916559"/>
                  </a:lnTo>
                  <a:lnTo>
                    <a:pt x="1502994" y="132207"/>
                  </a:lnTo>
                  <a:lnTo>
                    <a:pt x="1501190" y="131216"/>
                  </a:lnTo>
                  <a:lnTo>
                    <a:pt x="1460334" y="111518"/>
                  </a:lnTo>
                  <a:lnTo>
                    <a:pt x="1460334" y="937031"/>
                  </a:lnTo>
                  <a:lnTo>
                    <a:pt x="1459255" y="937526"/>
                  </a:lnTo>
                  <a:lnTo>
                    <a:pt x="1437576" y="946810"/>
                  </a:lnTo>
                  <a:lnTo>
                    <a:pt x="1435150" y="947826"/>
                  </a:lnTo>
                  <a:lnTo>
                    <a:pt x="1460334" y="937031"/>
                  </a:lnTo>
                  <a:lnTo>
                    <a:pt x="1460334" y="111518"/>
                  </a:lnTo>
                  <a:lnTo>
                    <a:pt x="1459318" y="111023"/>
                  </a:lnTo>
                  <a:lnTo>
                    <a:pt x="1415910" y="92519"/>
                  </a:lnTo>
                  <a:lnTo>
                    <a:pt x="1415376" y="92329"/>
                  </a:lnTo>
                  <a:lnTo>
                    <a:pt x="1415376" y="956017"/>
                  </a:lnTo>
                  <a:lnTo>
                    <a:pt x="1414589" y="956348"/>
                  </a:lnTo>
                  <a:lnTo>
                    <a:pt x="1394396" y="963968"/>
                  </a:lnTo>
                  <a:lnTo>
                    <a:pt x="1392212" y="964755"/>
                  </a:lnTo>
                  <a:lnTo>
                    <a:pt x="1415376" y="956017"/>
                  </a:lnTo>
                  <a:lnTo>
                    <a:pt x="1415376" y="92329"/>
                  </a:lnTo>
                  <a:lnTo>
                    <a:pt x="1371104" y="75704"/>
                  </a:lnTo>
                  <a:lnTo>
                    <a:pt x="1369529" y="75196"/>
                  </a:lnTo>
                  <a:lnTo>
                    <a:pt x="1369529" y="973010"/>
                  </a:lnTo>
                  <a:lnTo>
                    <a:pt x="1368615" y="973340"/>
                  </a:lnTo>
                  <a:lnTo>
                    <a:pt x="1350416" y="979335"/>
                  </a:lnTo>
                  <a:lnTo>
                    <a:pt x="1348663" y="979893"/>
                  </a:lnTo>
                  <a:lnTo>
                    <a:pt x="1369529" y="973010"/>
                  </a:lnTo>
                  <a:lnTo>
                    <a:pt x="1369529" y="75196"/>
                  </a:lnTo>
                  <a:lnTo>
                    <a:pt x="1325041" y="60566"/>
                  </a:lnTo>
                  <a:lnTo>
                    <a:pt x="1321955" y="59690"/>
                  </a:lnTo>
                  <a:lnTo>
                    <a:pt x="1321955" y="988339"/>
                  </a:lnTo>
                  <a:lnTo>
                    <a:pt x="1321168" y="988593"/>
                  </a:lnTo>
                  <a:lnTo>
                    <a:pt x="1303566" y="993635"/>
                  </a:lnTo>
                  <a:lnTo>
                    <a:pt x="1301699" y="994143"/>
                  </a:lnTo>
                  <a:lnTo>
                    <a:pt x="1321955" y="988339"/>
                  </a:lnTo>
                  <a:lnTo>
                    <a:pt x="1321955" y="59690"/>
                  </a:lnTo>
                  <a:lnTo>
                    <a:pt x="1277848" y="47104"/>
                  </a:lnTo>
                  <a:lnTo>
                    <a:pt x="1273619" y="46075"/>
                  </a:lnTo>
                  <a:lnTo>
                    <a:pt x="1273619" y="1001788"/>
                  </a:lnTo>
                  <a:lnTo>
                    <a:pt x="1272730" y="1002030"/>
                  </a:lnTo>
                  <a:lnTo>
                    <a:pt x="1255331" y="1006297"/>
                  </a:lnTo>
                  <a:lnTo>
                    <a:pt x="1253871" y="1006627"/>
                  </a:lnTo>
                  <a:lnTo>
                    <a:pt x="1273619" y="1001788"/>
                  </a:lnTo>
                  <a:lnTo>
                    <a:pt x="1273619" y="46075"/>
                  </a:lnTo>
                  <a:lnTo>
                    <a:pt x="1229664" y="35331"/>
                  </a:lnTo>
                  <a:lnTo>
                    <a:pt x="1224241" y="34226"/>
                  </a:lnTo>
                  <a:lnTo>
                    <a:pt x="1224241" y="1013472"/>
                  </a:lnTo>
                  <a:lnTo>
                    <a:pt x="1223632" y="1013612"/>
                  </a:lnTo>
                  <a:lnTo>
                    <a:pt x="1205953" y="1017257"/>
                  </a:lnTo>
                  <a:lnTo>
                    <a:pt x="1224241" y="1013472"/>
                  </a:lnTo>
                  <a:lnTo>
                    <a:pt x="1224241" y="34226"/>
                  </a:lnTo>
                  <a:lnTo>
                    <a:pt x="1180617" y="25234"/>
                  </a:lnTo>
                  <a:lnTo>
                    <a:pt x="1130846" y="16827"/>
                  </a:lnTo>
                  <a:lnTo>
                    <a:pt x="1080490" y="10096"/>
                  </a:lnTo>
                  <a:lnTo>
                    <a:pt x="1029665" y="5054"/>
                  </a:lnTo>
                  <a:lnTo>
                    <a:pt x="984440" y="2082"/>
                  </a:lnTo>
                  <a:lnTo>
                    <a:pt x="984440" y="1044867"/>
                  </a:lnTo>
                  <a:lnTo>
                    <a:pt x="981837" y="1044956"/>
                  </a:lnTo>
                  <a:lnTo>
                    <a:pt x="984415" y="1044867"/>
                  </a:lnTo>
                  <a:lnTo>
                    <a:pt x="984440" y="2082"/>
                  </a:lnTo>
                  <a:lnTo>
                    <a:pt x="978522" y="1689"/>
                  </a:lnTo>
                  <a:lnTo>
                    <a:pt x="927188" y="0"/>
                  </a:lnTo>
                  <a:lnTo>
                    <a:pt x="875792" y="0"/>
                  </a:lnTo>
                  <a:lnTo>
                    <a:pt x="824484" y="1689"/>
                  </a:lnTo>
                  <a:lnTo>
                    <a:pt x="773366" y="5054"/>
                  </a:lnTo>
                  <a:lnTo>
                    <a:pt x="722604" y="10096"/>
                  </a:lnTo>
                  <a:lnTo>
                    <a:pt x="672325" y="16827"/>
                  </a:lnTo>
                  <a:lnTo>
                    <a:pt x="622655" y="25234"/>
                  </a:lnTo>
                  <a:lnTo>
                    <a:pt x="573722" y="35331"/>
                  </a:lnTo>
                  <a:lnTo>
                    <a:pt x="525665" y="47104"/>
                  </a:lnTo>
                  <a:lnTo>
                    <a:pt x="519633" y="48831"/>
                  </a:lnTo>
                  <a:lnTo>
                    <a:pt x="519633" y="996188"/>
                  </a:lnTo>
                  <a:lnTo>
                    <a:pt x="496608" y="989622"/>
                  </a:lnTo>
                  <a:lnTo>
                    <a:pt x="495782" y="989368"/>
                  </a:lnTo>
                  <a:lnTo>
                    <a:pt x="519633" y="996188"/>
                  </a:lnTo>
                  <a:lnTo>
                    <a:pt x="519633" y="48831"/>
                  </a:lnTo>
                  <a:lnTo>
                    <a:pt x="478624" y="60566"/>
                  </a:lnTo>
                  <a:lnTo>
                    <a:pt x="472808" y="62496"/>
                  </a:lnTo>
                  <a:lnTo>
                    <a:pt x="472808" y="982357"/>
                  </a:lnTo>
                  <a:lnTo>
                    <a:pt x="451993" y="975512"/>
                  </a:lnTo>
                  <a:lnTo>
                    <a:pt x="450773" y="975093"/>
                  </a:lnTo>
                  <a:lnTo>
                    <a:pt x="472808" y="982357"/>
                  </a:lnTo>
                  <a:lnTo>
                    <a:pt x="472808" y="62496"/>
                  </a:lnTo>
                  <a:lnTo>
                    <a:pt x="432739" y="75704"/>
                  </a:lnTo>
                  <a:lnTo>
                    <a:pt x="427837" y="77558"/>
                  </a:lnTo>
                  <a:lnTo>
                    <a:pt x="427837" y="967079"/>
                  </a:lnTo>
                  <a:lnTo>
                    <a:pt x="426935" y="966762"/>
                  </a:lnTo>
                  <a:lnTo>
                    <a:pt x="407962" y="959637"/>
                  </a:lnTo>
                  <a:lnTo>
                    <a:pt x="406806" y="959180"/>
                  </a:lnTo>
                  <a:lnTo>
                    <a:pt x="427837" y="967079"/>
                  </a:lnTo>
                  <a:lnTo>
                    <a:pt x="427837" y="77558"/>
                  </a:lnTo>
                  <a:lnTo>
                    <a:pt x="388124" y="92519"/>
                  </a:lnTo>
                  <a:lnTo>
                    <a:pt x="382930" y="94754"/>
                  </a:lnTo>
                  <a:lnTo>
                    <a:pt x="382930" y="949718"/>
                  </a:lnTo>
                  <a:lnTo>
                    <a:pt x="359295" y="939647"/>
                  </a:lnTo>
                  <a:lnTo>
                    <a:pt x="356781" y="938542"/>
                  </a:lnTo>
                  <a:lnTo>
                    <a:pt x="382930" y="949718"/>
                  </a:lnTo>
                  <a:lnTo>
                    <a:pt x="382930" y="94754"/>
                  </a:lnTo>
                  <a:lnTo>
                    <a:pt x="347624" y="109867"/>
                  </a:lnTo>
                  <a:lnTo>
                    <a:pt x="347624" y="934529"/>
                  </a:lnTo>
                  <a:lnTo>
                    <a:pt x="344360" y="932992"/>
                  </a:lnTo>
                  <a:lnTo>
                    <a:pt x="314617" y="918654"/>
                  </a:lnTo>
                  <a:lnTo>
                    <a:pt x="313359" y="918019"/>
                  </a:lnTo>
                  <a:lnTo>
                    <a:pt x="347624" y="934529"/>
                  </a:lnTo>
                  <a:lnTo>
                    <a:pt x="347624" y="109867"/>
                  </a:lnTo>
                  <a:lnTo>
                    <a:pt x="344919" y="111023"/>
                  </a:lnTo>
                  <a:lnTo>
                    <a:pt x="303263" y="131216"/>
                  </a:lnTo>
                  <a:lnTo>
                    <a:pt x="302615" y="131572"/>
                  </a:lnTo>
                  <a:lnTo>
                    <a:pt x="302615" y="912520"/>
                  </a:lnTo>
                  <a:lnTo>
                    <a:pt x="301155" y="911771"/>
                  </a:lnTo>
                  <a:lnTo>
                    <a:pt x="268439" y="893978"/>
                  </a:lnTo>
                  <a:lnTo>
                    <a:pt x="267563" y="893483"/>
                  </a:lnTo>
                  <a:lnTo>
                    <a:pt x="261493" y="889698"/>
                  </a:lnTo>
                  <a:lnTo>
                    <a:pt x="267474" y="893394"/>
                  </a:lnTo>
                  <a:lnTo>
                    <a:pt x="302615" y="912520"/>
                  </a:lnTo>
                  <a:lnTo>
                    <a:pt x="302615" y="131572"/>
                  </a:lnTo>
                  <a:lnTo>
                    <a:pt x="263296" y="153085"/>
                  </a:lnTo>
                  <a:lnTo>
                    <a:pt x="220002" y="180086"/>
                  </a:lnTo>
                  <a:lnTo>
                    <a:pt x="220002" y="863701"/>
                  </a:lnTo>
                  <a:lnTo>
                    <a:pt x="216776" y="861669"/>
                  </a:lnTo>
                  <a:lnTo>
                    <a:pt x="205473" y="853338"/>
                  </a:lnTo>
                  <a:lnTo>
                    <a:pt x="220002" y="863701"/>
                  </a:lnTo>
                  <a:lnTo>
                    <a:pt x="220002" y="180086"/>
                  </a:lnTo>
                  <a:lnTo>
                    <a:pt x="219430" y="180441"/>
                  </a:lnTo>
                  <a:lnTo>
                    <a:pt x="179578" y="209118"/>
                  </a:lnTo>
                  <a:lnTo>
                    <a:pt x="176657" y="211556"/>
                  </a:lnTo>
                  <a:lnTo>
                    <a:pt x="176657" y="832065"/>
                  </a:lnTo>
                  <a:lnTo>
                    <a:pt x="171348" y="828128"/>
                  </a:lnTo>
                  <a:lnTo>
                    <a:pt x="161975" y="819950"/>
                  </a:lnTo>
                  <a:lnTo>
                    <a:pt x="176657" y="832065"/>
                  </a:lnTo>
                  <a:lnTo>
                    <a:pt x="176657" y="211556"/>
                  </a:lnTo>
                  <a:lnTo>
                    <a:pt x="143725" y="238975"/>
                  </a:lnTo>
                  <a:lnTo>
                    <a:pt x="138049" y="244500"/>
                  </a:lnTo>
                  <a:lnTo>
                    <a:pt x="138049" y="798995"/>
                  </a:lnTo>
                  <a:lnTo>
                    <a:pt x="131241" y="793026"/>
                  </a:lnTo>
                  <a:lnTo>
                    <a:pt x="124612" y="786091"/>
                  </a:lnTo>
                  <a:lnTo>
                    <a:pt x="138049" y="798995"/>
                  </a:lnTo>
                  <a:lnTo>
                    <a:pt x="138049" y="244500"/>
                  </a:lnTo>
                  <a:lnTo>
                    <a:pt x="111874" y="269913"/>
                  </a:lnTo>
                  <a:lnTo>
                    <a:pt x="103936" y="279006"/>
                  </a:lnTo>
                  <a:lnTo>
                    <a:pt x="103936" y="764387"/>
                  </a:lnTo>
                  <a:lnTo>
                    <a:pt x="96520" y="756602"/>
                  </a:lnTo>
                  <a:lnTo>
                    <a:pt x="92481" y="751446"/>
                  </a:lnTo>
                  <a:lnTo>
                    <a:pt x="103936" y="764387"/>
                  </a:lnTo>
                  <a:lnTo>
                    <a:pt x="103936" y="279006"/>
                  </a:lnTo>
                  <a:lnTo>
                    <a:pt x="84035" y="301790"/>
                  </a:lnTo>
                  <a:lnTo>
                    <a:pt x="73964" y="315620"/>
                  </a:lnTo>
                  <a:lnTo>
                    <a:pt x="73964" y="727760"/>
                  </a:lnTo>
                  <a:lnTo>
                    <a:pt x="67157" y="719035"/>
                  </a:lnTo>
                  <a:lnTo>
                    <a:pt x="65252" y="715987"/>
                  </a:lnTo>
                  <a:lnTo>
                    <a:pt x="73964" y="727760"/>
                  </a:lnTo>
                  <a:lnTo>
                    <a:pt x="73964" y="315620"/>
                  </a:lnTo>
                  <a:lnTo>
                    <a:pt x="60210" y="334479"/>
                  </a:lnTo>
                  <a:lnTo>
                    <a:pt x="46685" y="357251"/>
                  </a:lnTo>
                  <a:lnTo>
                    <a:pt x="46685" y="686193"/>
                  </a:lnTo>
                  <a:lnTo>
                    <a:pt x="43154" y="680504"/>
                  </a:lnTo>
                  <a:lnTo>
                    <a:pt x="42773" y="679716"/>
                  </a:lnTo>
                  <a:lnTo>
                    <a:pt x="46685" y="686193"/>
                  </a:lnTo>
                  <a:lnTo>
                    <a:pt x="46685" y="357251"/>
                  </a:lnTo>
                  <a:lnTo>
                    <a:pt x="40386" y="367855"/>
                  </a:lnTo>
                  <a:lnTo>
                    <a:pt x="25171" y="400507"/>
                  </a:lnTo>
                  <a:lnTo>
                    <a:pt x="25171" y="642620"/>
                  </a:lnTo>
                  <a:lnTo>
                    <a:pt x="24511" y="641210"/>
                  </a:lnTo>
                  <a:lnTo>
                    <a:pt x="21920" y="633437"/>
                  </a:lnTo>
                  <a:lnTo>
                    <a:pt x="25171" y="642620"/>
                  </a:lnTo>
                  <a:lnTo>
                    <a:pt x="25171" y="400507"/>
                  </a:lnTo>
                  <a:lnTo>
                    <a:pt x="24561" y="401802"/>
                  </a:lnTo>
                  <a:lnTo>
                    <a:pt x="12750" y="436181"/>
                  </a:lnTo>
                  <a:lnTo>
                    <a:pt x="12484" y="437375"/>
                  </a:lnTo>
                  <a:lnTo>
                    <a:pt x="12484" y="605104"/>
                  </a:lnTo>
                  <a:lnTo>
                    <a:pt x="11239" y="601345"/>
                  </a:lnTo>
                  <a:lnTo>
                    <a:pt x="9448" y="592264"/>
                  </a:lnTo>
                  <a:lnTo>
                    <a:pt x="12484" y="605104"/>
                  </a:lnTo>
                  <a:lnTo>
                    <a:pt x="12484" y="437375"/>
                  </a:lnTo>
                  <a:lnTo>
                    <a:pt x="4940" y="470877"/>
                  </a:lnTo>
                  <a:lnTo>
                    <a:pt x="4457" y="475297"/>
                  </a:lnTo>
                  <a:lnTo>
                    <a:pt x="4457" y="566902"/>
                  </a:lnTo>
                  <a:lnTo>
                    <a:pt x="3327" y="561098"/>
                  </a:lnTo>
                  <a:lnTo>
                    <a:pt x="2832" y="553339"/>
                  </a:lnTo>
                  <a:lnTo>
                    <a:pt x="4457" y="566902"/>
                  </a:lnTo>
                  <a:lnTo>
                    <a:pt x="4457" y="475297"/>
                  </a:lnTo>
                  <a:lnTo>
                    <a:pt x="1130" y="505764"/>
                  </a:lnTo>
                  <a:lnTo>
                    <a:pt x="1244" y="528256"/>
                  </a:lnTo>
                  <a:lnTo>
                    <a:pt x="774" y="520674"/>
                  </a:lnTo>
                  <a:lnTo>
                    <a:pt x="0" y="1150429"/>
                  </a:lnTo>
                  <a:lnTo>
                    <a:pt x="2578" y="1190866"/>
                  </a:lnTo>
                  <a:lnTo>
                    <a:pt x="10515" y="1231112"/>
                  </a:lnTo>
                  <a:lnTo>
                    <a:pt x="23812" y="1270990"/>
                  </a:lnTo>
                  <a:lnTo>
                    <a:pt x="42468" y="1310297"/>
                  </a:lnTo>
                  <a:lnTo>
                    <a:pt x="66471" y="1348828"/>
                  </a:lnTo>
                  <a:lnTo>
                    <a:pt x="95821" y="1386395"/>
                  </a:lnTo>
                  <a:lnTo>
                    <a:pt x="130530" y="1422806"/>
                  </a:lnTo>
                  <a:lnTo>
                    <a:pt x="170586" y="1457858"/>
                  </a:lnTo>
                  <a:lnTo>
                    <a:pt x="216001" y="1491361"/>
                  </a:lnTo>
                  <a:lnTo>
                    <a:pt x="266750" y="1523123"/>
                  </a:lnTo>
                  <a:lnTo>
                    <a:pt x="306971" y="1545005"/>
                  </a:lnTo>
                  <a:lnTo>
                    <a:pt x="328383" y="1555330"/>
                  </a:lnTo>
                  <a:lnTo>
                    <a:pt x="348894" y="1565224"/>
                  </a:lnTo>
                  <a:lnTo>
                    <a:pt x="360832" y="1570316"/>
                  </a:lnTo>
                  <a:lnTo>
                    <a:pt x="375005" y="1576362"/>
                  </a:lnTo>
                  <a:lnTo>
                    <a:pt x="386245" y="1581150"/>
                  </a:lnTo>
                  <a:lnTo>
                    <a:pt x="392264" y="1583715"/>
                  </a:lnTo>
                  <a:lnTo>
                    <a:pt x="412978" y="1591500"/>
                  </a:lnTo>
                  <a:lnTo>
                    <a:pt x="429133" y="1597571"/>
                  </a:lnTo>
                  <a:lnTo>
                    <a:pt x="429323" y="1597647"/>
                  </a:lnTo>
                  <a:lnTo>
                    <a:pt x="437057" y="1600542"/>
                  </a:lnTo>
                  <a:lnTo>
                    <a:pt x="447929" y="1604124"/>
                  </a:lnTo>
                  <a:lnTo>
                    <a:pt x="448386" y="1604276"/>
                  </a:lnTo>
                  <a:lnTo>
                    <a:pt x="472427" y="1612176"/>
                  </a:lnTo>
                  <a:lnTo>
                    <a:pt x="483133" y="1615694"/>
                  </a:lnTo>
                  <a:lnTo>
                    <a:pt x="494626" y="1618983"/>
                  </a:lnTo>
                  <a:lnTo>
                    <a:pt x="494868" y="1619046"/>
                  </a:lnTo>
                  <a:lnTo>
                    <a:pt x="519734" y="1626146"/>
                  </a:lnTo>
                  <a:lnTo>
                    <a:pt x="520141" y="1626260"/>
                  </a:lnTo>
                  <a:lnTo>
                    <a:pt x="530313" y="1629156"/>
                  </a:lnTo>
                  <a:lnTo>
                    <a:pt x="540981" y="1631772"/>
                  </a:lnTo>
                  <a:lnTo>
                    <a:pt x="541680" y="1631950"/>
                  </a:lnTo>
                  <a:lnTo>
                    <a:pt x="567461" y="1638249"/>
                  </a:lnTo>
                  <a:lnTo>
                    <a:pt x="567829" y="1638338"/>
                  </a:lnTo>
                  <a:lnTo>
                    <a:pt x="578497" y="1640941"/>
                  </a:lnTo>
                  <a:lnTo>
                    <a:pt x="588695" y="1643049"/>
                  </a:lnTo>
                  <a:lnTo>
                    <a:pt x="588848" y="1643075"/>
                  </a:lnTo>
                  <a:lnTo>
                    <a:pt x="616737" y="1648828"/>
                  </a:lnTo>
                  <a:lnTo>
                    <a:pt x="617613" y="1649006"/>
                  </a:lnTo>
                  <a:lnTo>
                    <a:pt x="627545" y="1651038"/>
                  </a:lnTo>
                  <a:lnTo>
                    <a:pt x="636054" y="1652485"/>
                  </a:lnTo>
                  <a:lnTo>
                    <a:pt x="636435" y="1652549"/>
                  </a:lnTo>
                  <a:lnTo>
                    <a:pt x="667423" y="1657794"/>
                  </a:lnTo>
                  <a:lnTo>
                    <a:pt x="668108" y="1657908"/>
                  </a:lnTo>
                  <a:lnTo>
                    <a:pt x="677316" y="1659458"/>
                  </a:lnTo>
                  <a:lnTo>
                    <a:pt x="683679" y="1660321"/>
                  </a:lnTo>
                  <a:lnTo>
                    <a:pt x="684504" y="1660436"/>
                  </a:lnTo>
                  <a:lnTo>
                    <a:pt x="719213" y="1665071"/>
                  </a:lnTo>
                  <a:lnTo>
                    <a:pt x="720178" y="1665198"/>
                  </a:lnTo>
                  <a:lnTo>
                    <a:pt x="727671" y="1666189"/>
                  </a:lnTo>
                  <a:lnTo>
                    <a:pt x="732561" y="1666684"/>
                  </a:lnTo>
                  <a:lnTo>
                    <a:pt x="733158" y="1666748"/>
                  </a:lnTo>
                  <a:lnTo>
                    <a:pt x="747382" y="1668157"/>
                  </a:lnTo>
                  <a:lnTo>
                    <a:pt x="764197" y="1669834"/>
                  </a:lnTo>
                  <a:lnTo>
                    <a:pt x="765784" y="1669973"/>
                  </a:lnTo>
                  <a:lnTo>
                    <a:pt x="778497" y="1671231"/>
                  </a:lnTo>
                  <a:lnTo>
                    <a:pt x="787209" y="1671815"/>
                  </a:lnTo>
                  <a:lnTo>
                    <a:pt x="788377" y="1671904"/>
                  </a:lnTo>
                  <a:lnTo>
                    <a:pt x="815632" y="1673694"/>
                  </a:lnTo>
                  <a:lnTo>
                    <a:pt x="817067" y="1673771"/>
                  </a:lnTo>
                  <a:lnTo>
                    <a:pt x="829640" y="1674596"/>
                  </a:lnTo>
                  <a:lnTo>
                    <a:pt x="838898" y="1674901"/>
                  </a:lnTo>
                  <a:lnTo>
                    <a:pt x="840371" y="1674977"/>
                  </a:lnTo>
                  <a:lnTo>
                    <a:pt x="867435" y="1675866"/>
                  </a:lnTo>
                  <a:lnTo>
                    <a:pt x="869162" y="1675904"/>
                  </a:lnTo>
                  <a:lnTo>
                    <a:pt x="880973" y="1676285"/>
                  </a:lnTo>
                  <a:lnTo>
                    <a:pt x="891044" y="1676285"/>
                  </a:lnTo>
                  <a:lnTo>
                    <a:pt x="892479" y="1676311"/>
                  </a:lnTo>
                  <a:lnTo>
                    <a:pt x="919416" y="1676311"/>
                  </a:lnTo>
                  <a:lnTo>
                    <a:pt x="920978" y="1676285"/>
                  </a:lnTo>
                  <a:lnTo>
                    <a:pt x="932370" y="1676285"/>
                  </a:lnTo>
                  <a:lnTo>
                    <a:pt x="943368" y="1675930"/>
                  </a:lnTo>
                  <a:lnTo>
                    <a:pt x="944537" y="1675904"/>
                  </a:lnTo>
                  <a:lnTo>
                    <a:pt x="971435" y="1675028"/>
                  </a:lnTo>
                  <a:lnTo>
                    <a:pt x="973112" y="1674952"/>
                  </a:lnTo>
                  <a:lnTo>
                    <a:pt x="983691" y="1674596"/>
                  </a:lnTo>
                  <a:lnTo>
                    <a:pt x="994765" y="1673872"/>
                  </a:lnTo>
                  <a:lnTo>
                    <a:pt x="996442" y="1673783"/>
                  </a:lnTo>
                  <a:lnTo>
                    <a:pt x="1023302" y="1672018"/>
                  </a:lnTo>
                  <a:lnTo>
                    <a:pt x="1024953" y="1671878"/>
                  </a:lnTo>
                  <a:lnTo>
                    <a:pt x="1034796" y="1671231"/>
                  </a:lnTo>
                  <a:lnTo>
                    <a:pt x="1046759" y="1670050"/>
                  </a:lnTo>
                  <a:lnTo>
                    <a:pt x="1048029" y="1669935"/>
                  </a:lnTo>
                  <a:lnTo>
                    <a:pt x="1074889" y="1667268"/>
                  </a:lnTo>
                  <a:lnTo>
                    <a:pt x="1075905" y="1667154"/>
                  </a:lnTo>
                  <a:lnTo>
                    <a:pt x="1085557" y="1666189"/>
                  </a:lnTo>
                  <a:lnTo>
                    <a:pt x="1097902" y="1664538"/>
                  </a:lnTo>
                  <a:lnTo>
                    <a:pt x="1099172" y="1664385"/>
                  </a:lnTo>
                  <a:lnTo>
                    <a:pt x="1126045" y="1660791"/>
                  </a:lnTo>
                  <a:lnTo>
                    <a:pt x="1127112" y="1660626"/>
                  </a:lnTo>
                  <a:lnTo>
                    <a:pt x="1135837" y="1659458"/>
                  </a:lnTo>
                  <a:lnTo>
                    <a:pt x="1148486" y="1657324"/>
                  </a:lnTo>
                  <a:lnTo>
                    <a:pt x="1149731" y="1657121"/>
                  </a:lnTo>
                  <a:lnTo>
                    <a:pt x="1176629" y="1652562"/>
                  </a:lnTo>
                  <a:lnTo>
                    <a:pt x="1177404" y="1652422"/>
                  </a:lnTo>
                  <a:lnTo>
                    <a:pt x="1185519" y="1651038"/>
                  </a:lnTo>
                  <a:lnTo>
                    <a:pt x="1197965" y="1648472"/>
                  </a:lnTo>
                  <a:lnTo>
                    <a:pt x="1199540" y="1648167"/>
                  </a:lnTo>
                  <a:lnTo>
                    <a:pt x="1226489" y="1642605"/>
                  </a:lnTo>
                  <a:lnTo>
                    <a:pt x="1227315" y="1642414"/>
                  </a:lnTo>
                  <a:lnTo>
                    <a:pt x="1234452" y="1640941"/>
                  </a:lnTo>
                  <a:lnTo>
                    <a:pt x="1247228" y="1637817"/>
                  </a:lnTo>
                  <a:lnTo>
                    <a:pt x="1248448" y="1637525"/>
                  </a:lnTo>
                  <a:lnTo>
                    <a:pt x="1275486" y="1630895"/>
                  </a:lnTo>
                  <a:lnTo>
                    <a:pt x="1276223" y="1630692"/>
                  </a:lnTo>
                  <a:lnTo>
                    <a:pt x="1282496" y="1629156"/>
                  </a:lnTo>
                  <a:lnTo>
                    <a:pt x="1294650" y="1625688"/>
                  </a:lnTo>
                  <a:lnTo>
                    <a:pt x="1296289" y="1625231"/>
                  </a:lnTo>
                  <a:lnTo>
                    <a:pt x="1323505" y="1617446"/>
                  </a:lnTo>
                  <a:lnTo>
                    <a:pt x="1324343" y="1617179"/>
                  </a:lnTo>
                  <a:lnTo>
                    <a:pt x="1329537" y="1615694"/>
                  </a:lnTo>
                  <a:lnTo>
                    <a:pt x="1341958" y="1611604"/>
                  </a:lnTo>
                  <a:lnTo>
                    <a:pt x="1342885" y="1611299"/>
                  </a:lnTo>
                  <a:lnTo>
                    <a:pt x="1370380" y="1602232"/>
                  </a:lnTo>
                  <a:lnTo>
                    <a:pt x="1370990" y="1602016"/>
                  </a:lnTo>
                  <a:lnTo>
                    <a:pt x="1375435" y="1600542"/>
                  </a:lnTo>
                  <a:lnTo>
                    <a:pt x="1386497" y="1596377"/>
                  </a:lnTo>
                  <a:lnTo>
                    <a:pt x="1388046" y="1595805"/>
                  </a:lnTo>
                  <a:lnTo>
                    <a:pt x="1415986" y="1585264"/>
                  </a:lnTo>
                  <a:lnTo>
                    <a:pt x="1416532" y="1585036"/>
                  </a:lnTo>
                  <a:lnTo>
                    <a:pt x="1420037" y="1583715"/>
                  </a:lnTo>
                  <a:lnTo>
                    <a:pt x="1429588" y="1579626"/>
                  </a:lnTo>
                  <a:lnTo>
                    <a:pt x="1431569" y="1578800"/>
                  </a:lnTo>
                  <a:lnTo>
                    <a:pt x="1453426" y="1569427"/>
                  </a:lnTo>
                  <a:lnTo>
                    <a:pt x="1459852" y="1566672"/>
                  </a:lnTo>
                  <a:lnTo>
                    <a:pt x="1460550" y="1566354"/>
                  </a:lnTo>
                  <a:lnTo>
                    <a:pt x="1463243" y="1565198"/>
                  </a:lnTo>
                  <a:lnTo>
                    <a:pt x="1465948" y="1563890"/>
                  </a:lnTo>
                  <a:lnTo>
                    <a:pt x="1466913" y="1563446"/>
                  </a:lnTo>
                  <a:lnTo>
                    <a:pt x="1502803" y="1546034"/>
                  </a:lnTo>
                  <a:lnTo>
                    <a:pt x="1503108" y="1545869"/>
                  </a:lnTo>
                  <a:lnTo>
                    <a:pt x="1504899" y="1545005"/>
                  </a:lnTo>
                  <a:lnTo>
                    <a:pt x="1508175" y="1543215"/>
                  </a:lnTo>
                  <a:lnTo>
                    <a:pt x="1509039" y="1542757"/>
                  </a:lnTo>
                  <a:lnTo>
                    <a:pt x="1542821" y="1524266"/>
                  </a:lnTo>
                  <a:lnTo>
                    <a:pt x="1544624" y="1523263"/>
                  </a:lnTo>
                  <a:lnTo>
                    <a:pt x="1544815" y="1523149"/>
                  </a:lnTo>
                  <a:lnTo>
                    <a:pt x="1594662" y="1491780"/>
                  </a:lnTo>
                  <a:lnTo>
                    <a:pt x="1639227" y="1458747"/>
                  </a:lnTo>
                  <a:lnTo>
                    <a:pt x="1678559" y="1424190"/>
                  </a:lnTo>
                  <a:lnTo>
                    <a:pt x="1712658" y="1388300"/>
                  </a:lnTo>
                  <a:lnTo>
                    <a:pt x="1741538" y="1351280"/>
                  </a:lnTo>
                  <a:lnTo>
                    <a:pt x="1765185" y="1313307"/>
                  </a:lnTo>
                  <a:lnTo>
                    <a:pt x="1783600" y="1274559"/>
                  </a:lnTo>
                  <a:lnTo>
                    <a:pt x="1788274" y="1260589"/>
                  </a:lnTo>
                  <a:lnTo>
                    <a:pt x="1793836" y="1244015"/>
                  </a:lnTo>
                  <a:lnTo>
                    <a:pt x="1796783" y="1235240"/>
                  </a:lnTo>
                  <a:lnTo>
                    <a:pt x="1801050" y="1213904"/>
                  </a:lnTo>
                  <a:lnTo>
                    <a:pt x="1802180" y="1208239"/>
                  </a:lnTo>
                  <a:lnTo>
                    <a:pt x="1803844" y="1199997"/>
                  </a:lnTo>
                  <a:lnTo>
                    <a:pt x="1804733" y="1195527"/>
                  </a:lnTo>
                  <a:lnTo>
                    <a:pt x="1807451" y="1155598"/>
                  </a:lnTo>
                  <a:lnTo>
                    <a:pt x="1808200" y="525881"/>
                  </a:lnTo>
                  <a:close/>
                </a:path>
              </a:pathLst>
            </a:custGeom>
            <a:solidFill>
              <a:srgbClr val="140E1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0" name="object 80"/>
            <p:cNvSpPr/>
            <p:nvPr/>
          </p:nvSpPr>
          <p:spPr>
            <a:xfrm>
              <a:off x="15968937" y="2696211"/>
              <a:ext cx="1390015" cy="1517650"/>
            </a:xfrm>
            <a:custGeom>
              <a:avLst/>
              <a:gdLst/>
              <a:ahLst/>
              <a:cxnLst/>
              <a:rect l="l" t="t" r="r" b="b"/>
              <a:pathLst>
                <a:path w="1390015" h="1517650">
                  <a:moveTo>
                    <a:pt x="0" y="0"/>
                  </a:moveTo>
                  <a:lnTo>
                    <a:pt x="0" y="1517262"/>
                  </a:lnTo>
                  <a:lnTo>
                    <a:pt x="1389769" y="714794"/>
                  </a:lnTo>
                  <a:lnTo>
                    <a:pt x="1389769" y="64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62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1" name="object 81"/>
            <p:cNvSpPr/>
            <p:nvPr/>
          </p:nvSpPr>
          <p:spPr>
            <a:xfrm>
              <a:off x="14579241" y="2696211"/>
              <a:ext cx="1390015" cy="1517650"/>
            </a:xfrm>
            <a:custGeom>
              <a:avLst/>
              <a:gdLst/>
              <a:ahLst/>
              <a:cxnLst/>
              <a:rect l="l" t="t" r="r" b="b"/>
              <a:pathLst>
                <a:path w="1390015" h="1517650">
                  <a:moveTo>
                    <a:pt x="1389769" y="0"/>
                  </a:moveTo>
                  <a:lnTo>
                    <a:pt x="0" y="641425"/>
                  </a:lnTo>
                  <a:lnTo>
                    <a:pt x="0" y="714794"/>
                  </a:lnTo>
                  <a:lnTo>
                    <a:pt x="1389769" y="1517262"/>
                  </a:lnTo>
                  <a:lnTo>
                    <a:pt x="1389769" y="0"/>
                  </a:lnTo>
                  <a:close/>
                </a:path>
              </a:pathLst>
            </a:custGeom>
            <a:solidFill>
              <a:srgbClr val="231D2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2" name="object 82"/>
            <p:cNvSpPr/>
            <p:nvPr/>
          </p:nvSpPr>
          <p:spPr>
            <a:xfrm>
              <a:off x="14579200" y="2535168"/>
              <a:ext cx="2780030" cy="1605280"/>
            </a:xfrm>
            <a:custGeom>
              <a:avLst/>
              <a:gdLst/>
              <a:ahLst/>
              <a:cxnLst/>
              <a:rect l="l" t="t" r="r" b="b"/>
              <a:pathLst>
                <a:path w="2780030" h="1605279">
                  <a:moveTo>
                    <a:pt x="1389884" y="0"/>
                  </a:moveTo>
                  <a:lnTo>
                    <a:pt x="0" y="802467"/>
                  </a:lnTo>
                  <a:lnTo>
                    <a:pt x="1389884" y="1604820"/>
                  </a:lnTo>
                  <a:lnTo>
                    <a:pt x="2052094" y="1222350"/>
                  </a:lnTo>
                  <a:lnTo>
                    <a:pt x="2101150" y="1194183"/>
                  </a:lnTo>
                  <a:lnTo>
                    <a:pt x="2779538" y="802467"/>
                  </a:lnTo>
                  <a:lnTo>
                    <a:pt x="1389884" y="0"/>
                  </a:lnTo>
                  <a:close/>
                </a:path>
              </a:pathLst>
            </a:custGeom>
            <a:solidFill>
              <a:srgbClr val="2E2A3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3" name="object 83"/>
            <p:cNvSpPr/>
            <p:nvPr/>
          </p:nvSpPr>
          <p:spPr>
            <a:xfrm>
              <a:off x="15892955" y="3301509"/>
              <a:ext cx="140582" cy="8114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4" name="object 84"/>
            <p:cNvSpPr/>
            <p:nvPr/>
          </p:nvSpPr>
          <p:spPr>
            <a:xfrm>
              <a:off x="15926258" y="3322192"/>
              <a:ext cx="754380" cy="435609"/>
            </a:xfrm>
            <a:custGeom>
              <a:avLst/>
              <a:gdLst/>
              <a:ahLst/>
              <a:cxnLst/>
              <a:rect l="l" t="t" r="r" b="b"/>
              <a:pathLst>
                <a:path w="754380" h="435610">
                  <a:moveTo>
                    <a:pt x="48961" y="0"/>
                  </a:moveTo>
                  <a:lnTo>
                    <a:pt x="0" y="28271"/>
                  </a:lnTo>
                  <a:lnTo>
                    <a:pt x="705119" y="435389"/>
                  </a:lnTo>
                  <a:lnTo>
                    <a:pt x="754071" y="407118"/>
                  </a:lnTo>
                  <a:lnTo>
                    <a:pt x="48961" y="0"/>
                  </a:lnTo>
                  <a:close/>
                </a:path>
              </a:pathLst>
            </a:custGeom>
            <a:solidFill>
              <a:srgbClr val="EEB04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5" name="object 85"/>
            <p:cNvSpPr/>
            <p:nvPr/>
          </p:nvSpPr>
          <p:spPr>
            <a:xfrm>
              <a:off x="16631377" y="3729300"/>
              <a:ext cx="49530" cy="729615"/>
            </a:xfrm>
            <a:custGeom>
              <a:avLst/>
              <a:gdLst/>
              <a:ahLst/>
              <a:cxnLst/>
              <a:rect l="l" t="t" r="r" b="b"/>
              <a:pathLst>
                <a:path w="49530" h="729614">
                  <a:moveTo>
                    <a:pt x="48951" y="0"/>
                  </a:moveTo>
                  <a:lnTo>
                    <a:pt x="0" y="28271"/>
                  </a:lnTo>
                  <a:lnTo>
                    <a:pt x="0" y="729202"/>
                  </a:lnTo>
                  <a:lnTo>
                    <a:pt x="48951" y="729202"/>
                  </a:lnTo>
                  <a:lnTo>
                    <a:pt x="48951" y="0"/>
                  </a:lnTo>
                  <a:close/>
                </a:path>
              </a:pathLst>
            </a:custGeom>
            <a:solidFill>
              <a:srgbClr val="CA8F3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6" name="object 86"/>
            <p:cNvSpPr/>
            <p:nvPr/>
          </p:nvSpPr>
          <p:spPr>
            <a:xfrm>
              <a:off x="16585452" y="4448712"/>
              <a:ext cx="140453" cy="19911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7" name="object 87"/>
            <p:cNvSpPr/>
            <p:nvPr/>
          </p:nvSpPr>
          <p:spPr>
            <a:xfrm>
              <a:off x="14159065" y="3637679"/>
              <a:ext cx="432434" cy="870585"/>
            </a:xfrm>
            <a:custGeom>
              <a:avLst/>
              <a:gdLst/>
              <a:ahLst/>
              <a:cxnLst/>
              <a:rect l="l" t="t" r="r" b="b"/>
              <a:pathLst>
                <a:path w="432434" h="870585">
                  <a:moveTo>
                    <a:pt x="432358" y="119570"/>
                  </a:moveTo>
                  <a:lnTo>
                    <a:pt x="425653" y="74777"/>
                  </a:lnTo>
                  <a:lnTo>
                    <a:pt x="403186" y="37338"/>
                  </a:lnTo>
                  <a:lnTo>
                    <a:pt x="368427" y="11125"/>
                  </a:lnTo>
                  <a:lnTo>
                    <a:pt x="324764" y="0"/>
                  </a:lnTo>
                  <a:lnTo>
                    <a:pt x="280276" y="6756"/>
                  </a:lnTo>
                  <a:lnTo>
                    <a:pt x="243090" y="29362"/>
                  </a:lnTo>
                  <a:lnTo>
                    <a:pt x="217043" y="64350"/>
                  </a:lnTo>
                  <a:lnTo>
                    <a:pt x="205968" y="108242"/>
                  </a:lnTo>
                  <a:lnTo>
                    <a:pt x="176415" y="576148"/>
                  </a:lnTo>
                  <a:lnTo>
                    <a:pt x="0" y="788276"/>
                  </a:lnTo>
                  <a:lnTo>
                    <a:pt x="17843" y="819861"/>
                  </a:lnTo>
                  <a:lnTo>
                    <a:pt x="50292" y="846035"/>
                  </a:lnTo>
                  <a:lnTo>
                    <a:pt x="86804" y="863904"/>
                  </a:lnTo>
                  <a:lnTo>
                    <a:pt x="116827" y="870559"/>
                  </a:lnTo>
                  <a:lnTo>
                    <a:pt x="298107" y="746480"/>
                  </a:lnTo>
                  <a:lnTo>
                    <a:pt x="297014" y="720077"/>
                  </a:lnTo>
                  <a:lnTo>
                    <a:pt x="326796" y="715619"/>
                  </a:lnTo>
                  <a:lnTo>
                    <a:pt x="363982" y="693051"/>
                  </a:lnTo>
                  <a:lnTo>
                    <a:pt x="390042" y="658088"/>
                  </a:lnTo>
                  <a:lnTo>
                    <a:pt x="401116" y="614248"/>
                  </a:lnTo>
                  <a:lnTo>
                    <a:pt x="432358" y="119570"/>
                  </a:lnTo>
                  <a:close/>
                </a:path>
              </a:pathLst>
            </a:custGeom>
            <a:solidFill>
              <a:srgbClr val="F5C2A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8" name="object 88"/>
            <p:cNvSpPr/>
            <p:nvPr/>
          </p:nvSpPr>
          <p:spPr>
            <a:xfrm>
              <a:off x="14379804" y="3187546"/>
              <a:ext cx="226060" cy="938530"/>
            </a:xfrm>
            <a:custGeom>
              <a:avLst/>
              <a:gdLst/>
              <a:ahLst/>
              <a:cxnLst/>
              <a:rect l="l" t="t" r="r" b="b"/>
              <a:pathLst>
                <a:path w="226059" h="938529">
                  <a:moveTo>
                    <a:pt x="71849" y="77"/>
                  </a:moveTo>
                  <a:lnTo>
                    <a:pt x="21751" y="35286"/>
                  </a:lnTo>
                  <a:lnTo>
                    <a:pt x="3548" y="88887"/>
                  </a:lnTo>
                  <a:lnTo>
                    <a:pt x="0" y="124154"/>
                  </a:lnTo>
                  <a:lnTo>
                    <a:pt x="978" y="141806"/>
                  </a:lnTo>
                  <a:lnTo>
                    <a:pt x="10667" y="182715"/>
                  </a:lnTo>
                  <a:lnTo>
                    <a:pt x="29992" y="222890"/>
                  </a:lnTo>
                  <a:lnTo>
                    <a:pt x="39336" y="240550"/>
                  </a:lnTo>
                  <a:lnTo>
                    <a:pt x="46762" y="259078"/>
                  </a:lnTo>
                  <a:lnTo>
                    <a:pt x="51724" y="278640"/>
                  </a:lnTo>
                  <a:lnTo>
                    <a:pt x="53953" y="315178"/>
                  </a:lnTo>
                  <a:lnTo>
                    <a:pt x="49981" y="351172"/>
                  </a:lnTo>
                  <a:lnTo>
                    <a:pt x="43638" y="387064"/>
                  </a:lnTo>
                  <a:lnTo>
                    <a:pt x="38751" y="423296"/>
                  </a:lnTo>
                  <a:lnTo>
                    <a:pt x="41752" y="473513"/>
                  </a:lnTo>
                  <a:lnTo>
                    <a:pt x="56429" y="519396"/>
                  </a:lnTo>
                  <a:lnTo>
                    <a:pt x="79076" y="562346"/>
                  </a:lnTo>
                  <a:lnTo>
                    <a:pt x="105985" y="603766"/>
                  </a:lnTo>
                  <a:lnTo>
                    <a:pt x="133450" y="645058"/>
                  </a:lnTo>
                  <a:lnTo>
                    <a:pt x="157763" y="687623"/>
                  </a:lnTo>
                  <a:lnTo>
                    <a:pt x="159533" y="691141"/>
                  </a:lnTo>
                  <a:lnTo>
                    <a:pt x="157878" y="694010"/>
                  </a:lnTo>
                  <a:lnTo>
                    <a:pt x="155124" y="695434"/>
                  </a:lnTo>
                  <a:lnTo>
                    <a:pt x="161737" y="710867"/>
                  </a:lnTo>
                  <a:lnTo>
                    <a:pt x="167585" y="726496"/>
                  </a:lnTo>
                  <a:lnTo>
                    <a:pt x="172482" y="742353"/>
                  </a:lnTo>
                  <a:lnTo>
                    <a:pt x="176244" y="758469"/>
                  </a:lnTo>
                  <a:lnTo>
                    <a:pt x="179220" y="788724"/>
                  </a:lnTo>
                  <a:lnTo>
                    <a:pt x="177100" y="819022"/>
                  </a:lnTo>
                  <a:lnTo>
                    <a:pt x="162611" y="878255"/>
                  </a:lnTo>
                  <a:lnTo>
                    <a:pt x="145638" y="923781"/>
                  </a:lnTo>
                  <a:lnTo>
                    <a:pt x="139177" y="938316"/>
                  </a:lnTo>
                  <a:lnTo>
                    <a:pt x="164360" y="916333"/>
                  </a:lnTo>
                  <a:lnTo>
                    <a:pt x="202928" y="862093"/>
                  </a:lnTo>
                  <a:lnTo>
                    <a:pt x="224671" y="782634"/>
                  </a:lnTo>
                  <a:lnTo>
                    <a:pt x="225443" y="733260"/>
                  </a:lnTo>
                  <a:lnTo>
                    <a:pt x="220772" y="683312"/>
                  </a:lnTo>
                  <a:lnTo>
                    <a:pt x="213809" y="633146"/>
                  </a:lnTo>
                  <a:lnTo>
                    <a:pt x="207709" y="583123"/>
                  </a:lnTo>
                  <a:lnTo>
                    <a:pt x="204986" y="538190"/>
                  </a:lnTo>
                  <a:lnTo>
                    <a:pt x="204148" y="493185"/>
                  </a:lnTo>
                  <a:lnTo>
                    <a:pt x="203826" y="448158"/>
                  </a:lnTo>
                  <a:lnTo>
                    <a:pt x="202652" y="403160"/>
                  </a:lnTo>
                  <a:lnTo>
                    <a:pt x="199091" y="358090"/>
                  </a:lnTo>
                  <a:lnTo>
                    <a:pt x="191899" y="313536"/>
                  </a:lnTo>
                  <a:lnTo>
                    <a:pt x="179880" y="270342"/>
                  </a:lnTo>
                  <a:lnTo>
                    <a:pt x="161836" y="229354"/>
                  </a:lnTo>
                  <a:lnTo>
                    <a:pt x="140368" y="194863"/>
                  </a:lnTo>
                  <a:lnTo>
                    <a:pt x="117382" y="161156"/>
                  </a:lnTo>
                  <a:lnTo>
                    <a:pt x="97098" y="126456"/>
                  </a:lnTo>
                  <a:lnTo>
                    <a:pt x="83734" y="88992"/>
                  </a:lnTo>
                  <a:lnTo>
                    <a:pt x="81411" y="71190"/>
                  </a:lnTo>
                  <a:lnTo>
                    <a:pt x="81374" y="53821"/>
                  </a:lnTo>
                  <a:lnTo>
                    <a:pt x="83294" y="18816"/>
                  </a:lnTo>
                  <a:lnTo>
                    <a:pt x="82297" y="9515"/>
                  </a:lnTo>
                  <a:lnTo>
                    <a:pt x="78536" y="3259"/>
                  </a:lnTo>
                  <a:lnTo>
                    <a:pt x="71849" y="77"/>
                  </a:lnTo>
                  <a:close/>
                </a:path>
              </a:pathLst>
            </a:custGeom>
            <a:solidFill>
              <a:srgbClr val="CC963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9" name="object 89"/>
            <p:cNvSpPr/>
            <p:nvPr/>
          </p:nvSpPr>
          <p:spPr>
            <a:xfrm>
              <a:off x="13426732" y="5424595"/>
              <a:ext cx="881380" cy="630555"/>
            </a:xfrm>
            <a:custGeom>
              <a:avLst/>
              <a:gdLst/>
              <a:ahLst/>
              <a:cxnLst/>
              <a:rect l="l" t="t" r="r" b="b"/>
              <a:pathLst>
                <a:path w="881380" h="630554">
                  <a:moveTo>
                    <a:pt x="438569" y="61709"/>
                  </a:moveTo>
                  <a:lnTo>
                    <a:pt x="386143" y="34874"/>
                  </a:lnTo>
                  <a:lnTo>
                    <a:pt x="369493" y="26619"/>
                  </a:lnTo>
                  <a:lnTo>
                    <a:pt x="346240" y="15697"/>
                  </a:lnTo>
                  <a:lnTo>
                    <a:pt x="332409" y="8432"/>
                  </a:lnTo>
                  <a:lnTo>
                    <a:pt x="319100" y="0"/>
                  </a:lnTo>
                  <a:lnTo>
                    <a:pt x="299021" y="46456"/>
                  </a:lnTo>
                  <a:lnTo>
                    <a:pt x="292163" y="61595"/>
                  </a:lnTo>
                  <a:lnTo>
                    <a:pt x="247002" y="90055"/>
                  </a:lnTo>
                  <a:lnTo>
                    <a:pt x="201561" y="111188"/>
                  </a:lnTo>
                  <a:lnTo>
                    <a:pt x="153276" y="130479"/>
                  </a:lnTo>
                  <a:lnTo>
                    <a:pt x="105905" y="148844"/>
                  </a:lnTo>
                  <a:lnTo>
                    <a:pt x="63144" y="167144"/>
                  </a:lnTo>
                  <a:lnTo>
                    <a:pt x="28765" y="186270"/>
                  </a:lnTo>
                  <a:lnTo>
                    <a:pt x="6464" y="207111"/>
                  </a:lnTo>
                  <a:lnTo>
                    <a:pt x="0" y="230555"/>
                  </a:lnTo>
                  <a:lnTo>
                    <a:pt x="13665" y="259664"/>
                  </a:lnTo>
                  <a:lnTo>
                    <a:pt x="44729" y="287172"/>
                  </a:lnTo>
                  <a:lnTo>
                    <a:pt x="86601" y="308927"/>
                  </a:lnTo>
                  <a:lnTo>
                    <a:pt x="132664" y="320776"/>
                  </a:lnTo>
                  <a:lnTo>
                    <a:pt x="176326" y="318566"/>
                  </a:lnTo>
                  <a:lnTo>
                    <a:pt x="189395" y="313753"/>
                  </a:lnTo>
                  <a:lnTo>
                    <a:pt x="201295" y="307352"/>
                  </a:lnTo>
                  <a:lnTo>
                    <a:pt x="212458" y="299834"/>
                  </a:lnTo>
                  <a:lnTo>
                    <a:pt x="223291" y="291617"/>
                  </a:lnTo>
                  <a:lnTo>
                    <a:pt x="240182" y="279247"/>
                  </a:lnTo>
                  <a:lnTo>
                    <a:pt x="259016" y="268757"/>
                  </a:lnTo>
                  <a:lnTo>
                    <a:pt x="281368" y="262432"/>
                  </a:lnTo>
                  <a:lnTo>
                    <a:pt x="308775" y="262572"/>
                  </a:lnTo>
                  <a:lnTo>
                    <a:pt x="318820" y="262331"/>
                  </a:lnTo>
                  <a:lnTo>
                    <a:pt x="362889" y="248500"/>
                  </a:lnTo>
                  <a:lnTo>
                    <a:pt x="396938" y="212420"/>
                  </a:lnTo>
                  <a:lnTo>
                    <a:pt x="416585" y="141579"/>
                  </a:lnTo>
                  <a:lnTo>
                    <a:pt x="422275" y="103581"/>
                  </a:lnTo>
                  <a:lnTo>
                    <a:pt x="438569" y="61709"/>
                  </a:lnTo>
                  <a:close/>
                </a:path>
                <a:path w="881380" h="630554">
                  <a:moveTo>
                    <a:pt x="881049" y="395516"/>
                  </a:moveTo>
                  <a:lnTo>
                    <a:pt x="874979" y="359575"/>
                  </a:lnTo>
                  <a:lnTo>
                    <a:pt x="860945" y="327698"/>
                  </a:lnTo>
                  <a:lnTo>
                    <a:pt x="846696" y="293268"/>
                  </a:lnTo>
                  <a:lnTo>
                    <a:pt x="839952" y="249643"/>
                  </a:lnTo>
                  <a:lnTo>
                    <a:pt x="844511" y="223723"/>
                  </a:lnTo>
                  <a:lnTo>
                    <a:pt x="849490" y="197192"/>
                  </a:lnTo>
                  <a:lnTo>
                    <a:pt x="860082" y="142836"/>
                  </a:lnTo>
                  <a:lnTo>
                    <a:pt x="695528" y="160324"/>
                  </a:lnTo>
                  <a:lnTo>
                    <a:pt x="703326" y="202565"/>
                  </a:lnTo>
                  <a:lnTo>
                    <a:pt x="710463" y="244398"/>
                  </a:lnTo>
                  <a:lnTo>
                    <a:pt x="716813" y="285775"/>
                  </a:lnTo>
                  <a:lnTo>
                    <a:pt x="722249" y="326644"/>
                  </a:lnTo>
                  <a:lnTo>
                    <a:pt x="721156" y="329184"/>
                  </a:lnTo>
                  <a:lnTo>
                    <a:pt x="720382" y="331711"/>
                  </a:lnTo>
                  <a:lnTo>
                    <a:pt x="696442" y="377456"/>
                  </a:lnTo>
                  <a:lnTo>
                    <a:pt x="665492" y="422617"/>
                  </a:lnTo>
                  <a:lnTo>
                    <a:pt x="631672" y="467258"/>
                  </a:lnTo>
                  <a:lnTo>
                    <a:pt x="600138" y="509701"/>
                  </a:lnTo>
                  <a:lnTo>
                    <a:pt x="575995" y="548271"/>
                  </a:lnTo>
                  <a:lnTo>
                    <a:pt x="564388" y="581279"/>
                  </a:lnTo>
                  <a:lnTo>
                    <a:pt x="570445" y="607047"/>
                  </a:lnTo>
                  <a:lnTo>
                    <a:pt x="604469" y="626275"/>
                  </a:lnTo>
                  <a:lnTo>
                    <a:pt x="656323" y="630072"/>
                  </a:lnTo>
                  <a:lnTo>
                    <a:pt x="711568" y="618261"/>
                  </a:lnTo>
                  <a:lnTo>
                    <a:pt x="755802" y="590651"/>
                  </a:lnTo>
                  <a:lnTo>
                    <a:pt x="775627" y="557745"/>
                  </a:lnTo>
                  <a:lnTo>
                    <a:pt x="787806" y="527469"/>
                  </a:lnTo>
                  <a:lnTo>
                    <a:pt x="797788" y="509739"/>
                  </a:lnTo>
                  <a:lnTo>
                    <a:pt x="812647" y="493636"/>
                  </a:lnTo>
                  <a:lnTo>
                    <a:pt x="834783" y="480212"/>
                  </a:lnTo>
                  <a:lnTo>
                    <a:pt x="842822" y="475081"/>
                  </a:lnTo>
                  <a:lnTo>
                    <a:pt x="853643" y="466255"/>
                  </a:lnTo>
                  <a:lnTo>
                    <a:pt x="864196" y="454888"/>
                  </a:lnTo>
                  <a:lnTo>
                    <a:pt x="871410" y="442150"/>
                  </a:lnTo>
                  <a:lnTo>
                    <a:pt x="881049" y="395516"/>
                  </a:lnTo>
                  <a:close/>
                </a:path>
              </a:pathLst>
            </a:custGeom>
            <a:solidFill>
              <a:srgbClr val="17171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0" name="object 90"/>
            <p:cNvSpPr/>
            <p:nvPr/>
          </p:nvSpPr>
          <p:spPr>
            <a:xfrm>
              <a:off x="13706388" y="4528238"/>
              <a:ext cx="1217086" cy="123586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1" name="object 91"/>
            <p:cNvSpPr/>
            <p:nvPr/>
          </p:nvSpPr>
          <p:spPr>
            <a:xfrm>
              <a:off x="13694347" y="3064945"/>
              <a:ext cx="1309007" cy="198185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2" name="object 92"/>
            <p:cNvSpPr/>
            <p:nvPr/>
          </p:nvSpPr>
          <p:spPr>
            <a:xfrm>
              <a:off x="13926109" y="8953555"/>
              <a:ext cx="2913380" cy="1685289"/>
            </a:xfrm>
            <a:custGeom>
              <a:avLst/>
              <a:gdLst/>
              <a:ahLst/>
              <a:cxnLst/>
              <a:rect l="l" t="t" r="r" b="b"/>
              <a:pathLst>
                <a:path w="2913380" h="1685290">
                  <a:moveTo>
                    <a:pt x="131116" y="0"/>
                  </a:moveTo>
                  <a:lnTo>
                    <a:pt x="0" y="76552"/>
                  </a:lnTo>
                  <a:lnTo>
                    <a:pt x="2781622" y="1685006"/>
                  </a:lnTo>
                  <a:lnTo>
                    <a:pt x="2912853" y="1608558"/>
                  </a:lnTo>
                  <a:lnTo>
                    <a:pt x="131116" y="0"/>
                  </a:lnTo>
                  <a:close/>
                </a:path>
              </a:pathLst>
            </a:custGeom>
            <a:solidFill>
              <a:srgbClr val="1F0159">
                <a:alpha val="15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3" name="object 93"/>
            <p:cNvSpPr/>
            <p:nvPr/>
          </p:nvSpPr>
          <p:spPr>
            <a:xfrm>
              <a:off x="13926067" y="6540156"/>
              <a:ext cx="2781935" cy="3798570"/>
            </a:xfrm>
            <a:custGeom>
              <a:avLst/>
              <a:gdLst/>
              <a:ahLst/>
              <a:cxnLst/>
              <a:rect l="l" t="t" r="r" b="b"/>
              <a:pathLst>
                <a:path w="2781934" h="3798570">
                  <a:moveTo>
                    <a:pt x="0" y="0"/>
                  </a:moveTo>
                  <a:lnTo>
                    <a:pt x="0" y="2189818"/>
                  </a:lnTo>
                  <a:lnTo>
                    <a:pt x="2781841" y="3798376"/>
                  </a:lnTo>
                  <a:lnTo>
                    <a:pt x="2781841" y="1608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2F2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4" name="object 94"/>
            <p:cNvSpPr/>
            <p:nvPr/>
          </p:nvSpPr>
          <p:spPr>
            <a:xfrm>
              <a:off x="16707763" y="8072081"/>
              <a:ext cx="131445" cy="2266950"/>
            </a:xfrm>
            <a:custGeom>
              <a:avLst/>
              <a:gdLst/>
              <a:ahLst/>
              <a:cxnLst/>
              <a:rect l="l" t="t" r="r" b="b"/>
              <a:pathLst>
                <a:path w="131444" h="2266950">
                  <a:moveTo>
                    <a:pt x="131231" y="0"/>
                  </a:moveTo>
                  <a:lnTo>
                    <a:pt x="0" y="76563"/>
                  </a:lnTo>
                  <a:lnTo>
                    <a:pt x="0" y="2266485"/>
                  </a:lnTo>
                  <a:lnTo>
                    <a:pt x="131231" y="2189922"/>
                  </a:lnTo>
                  <a:lnTo>
                    <a:pt x="131231" y="0"/>
                  </a:lnTo>
                  <a:close/>
                </a:path>
              </a:pathLst>
            </a:custGeom>
            <a:solidFill>
              <a:srgbClr val="F1F2F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5" name="object 95"/>
            <p:cNvSpPr/>
            <p:nvPr/>
          </p:nvSpPr>
          <p:spPr>
            <a:xfrm>
              <a:off x="13926109" y="6463572"/>
              <a:ext cx="2913380" cy="1685289"/>
            </a:xfrm>
            <a:custGeom>
              <a:avLst/>
              <a:gdLst/>
              <a:ahLst/>
              <a:cxnLst/>
              <a:rect l="l" t="t" r="r" b="b"/>
              <a:pathLst>
                <a:path w="2913380" h="1685290">
                  <a:moveTo>
                    <a:pt x="131116" y="0"/>
                  </a:moveTo>
                  <a:lnTo>
                    <a:pt x="0" y="76563"/>
                  </a:lnTo>
                  <a:lnTo>
                    <a:pt x="2781622" y="1685016"/>
                  </a:lnTo>
                  <a:lnTo>
                    <a:pt x="2912853" y="1608453"/>
                  </a:lnTo>
                  <a:lnTo>
                    <a:pt x="131116" y="0"/>
                  </a:lnTo>
                  <a:close/>
                </a:path>
              </a:pathLst>
            </a:custGeom>
            <a:solidFill>
              <a:srgbClr val="F1F2F2">
                <a:alpha val="63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6" name="object 96"/>
            <p:cNvSpPr/>
            <p:nvPr/>
          </p:nvSpPr>
          <p:spPr>
            <a:xfrm>
              <a:off x="14039675" y="6751595"/>
              <a:ext cx="2559923" cy="333078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7" name="object 97"/>
            <p:cNvSpPr/>
            <p:nvPr/>
          </p:nvSpPr>
          <p:spPr>
            <a:xfrm>
              <a:off x="14122187" y="8192630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5936" y="0"/>
                  </a:moveTo>
                  <a:lnTo>
                    <a:pt x="2973" y="324"/>
                  </a:lnTo>
                  <a:lnTo>
                    <a:pt x="0" y="1319"/>
                  </a:lnTo>
                  <a:lnTo>
                    <a:pt x="6052" y="659"/>
                  </a:lnTo>
                  <a:lnTo>
                    <a:pt x="9015" y="104"/>
                  </a:lnTo>
                  <a:lnTo>
                    <a:pt x="5936" y="0"/>
                  </a:lnTo>
                  <a:close/>
                </a:path>
              </a:pathLst>
            </a:custGeom>
            <a:solidFill>
              <a:srgbClr val="BF66A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8" name="object 98"/>
            <p:cNvSpPr/>
            <p:nvPr/>
          </p:nvSpPr>
          <p:spPr>
            <a:xfrm>
              <a:off x="14156720" y="7464559"/>
              <a:ext cx="1113337" cy="257926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9" name="object 99"/>
            <p:cNvSpPr/>
            <p:nvPr/>
          </p:nvSpPr>
          <p:spPr>
            <a:xfrm>
              <a:off x="8818778" y="0"/>
              <a:ext cx="2448560" cy="6481445"/>
            </a:xfrm>
            <a:custGeom>
              <a:avLst/>
              <a:gdLst/>
              <a:ahLst/>
              <a:cxnLst/>
              <a:rect l="l" t="t" r="r" b="b"/>
              <a:pathLst>
                <a:path w="2448559" h="6481445">
                  <a:moveTo>
                    <a:pt x="2448271" y="0"/>
                  </a:moveTo>
                  <a:lnTo>
                    <a:pt x="0" y="0"/>
                  </a:lnTo>
                  <a:lnTo>
                    <a:pt x="0" y="6481080"/>
                  </a:lnTo>
                  <a:lnTo>
                    <a:pt x="2448271" y="5585358"/>
                  </a:lnTo>
                  <a:lnTo>
                    <a:pt x="2448271" y="0"/>
                  </a:lnTo>
                  <a:close/>
                </a:path>
              </a:pathLst>
            </a:custGeom>
            <a:solidFill>
              <a:srgbClr val="232F5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373314" y="1759078"/>
              <a:ext cx="2964235" cy="237132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9165323" y="3841832"/>
              <a:ext cx="581660" cy="257175"/>
            </a:xfrm>
            <a:custGeom>
              <a:avLst/>
              <a:gdLst/>
              <a:ahLst/>
              <a:cxnLst/>
              <a:rect l="l" t="t" r="r" b="b"/>
              <a:pathLst>
                <a:path w="581659" h="257175">
                  <a:moveTo>
                    <a:pt x="232460" y="0"/>
                  </a:moveTo>
                  <a:lnTo>
                    <a:pt x="166700" y="0"/>
                  </a:lnTo>
                  <a:lnTo>
                    <a:pt x="134696" y="65036"/>
                  </a:lnTo>
                  <a:lnTo>
                    <a:pt x="126199" y="82753"/>
                  </a:lnTo>
                  <a:lnTo>
                    <a:pt x="117462" y="103378"/>
                  </a:lnTo>
                  <a:lnTo>
                    <a:pt x="116738" y="103378"/>
                  </a:lnTo>
                  <a:lnTo>
                    <a:pt x="111645" y="90665"/>
                  </a:lnTo>
                  <a:lnTo>
                    <a:pt x="106362" y="78295"/>
                  </a:lnTo>
                  <a:lnTo>
                    <a:pt x="100215" y="65036"/>
                  </a:lnTo>
                  <a:lnTo>
                    <a:pt x="67868" y="0"/>
                  </a:lnTo>
                  <a:lnTo>
                    <a:pt x="0" y="0"/>
                  </a:lnTo>
                  <a:lnTo>
                    <a:pt x="85115" y="158584"/>
                  </a:lnTo>
                  <a:lnTo>
                    <a:pt x="85115" y="251447"/>
                  </a:lnTo>
                  <a:lnTo>
                    <a:pt x="147345" y="251447"/>
                  </a:lnTo>
                  <a:lnTo>
                    <a:pt x="147345" y="158584"/>
                  </a:lnTo>
                  <a:lnTo>
                    <a:pt x="232460" y="0"/>
                  </a:lnTo>
                  <a:close/>
                </a:path>
                <a:path w="581659" h="257175">
                  <a:moveTo>
                    <a:pt x="390398" y="161759"/>
                  </a:moveTo>
                  <a:lnTo>
                    <a:pt x="383552" y="124028"/>
                  </a:lnTo>
                  <a:lnTo>
                    <a:pt x="333870" y="73736"/>
                  </a:lnTo>
                  <a:lnTo>
                    <a:pt x="332371" y="73469"/>
                  </a:lnTo>
                  <a:lnTo>
                    <a:pt x="332371" y="161759"/>
                  </a:lnTo>
                  <a:lnTo>
                    <a:pt x="329895" y="184073"/>
                  </a:lnTo>
                  <a:lnTo>
                    <a:pt x="322567" y="201282"/>
                  </a:lnTo>
                  <a:lnTo>
                    <a:pt x="310553" y="212356"/>
                  </a:lnTo>
                  <a:lnTo>
                    <a:pt x="294043" y="216268"/>
                  </a:lnTo>
                  <a:lnTo>
                    <a:pt x="277571" y="212356"/>
                  </a:lnTo>
                  <a:lnTo>
                    <a:pt x="265684" y="201282"/>
                  </a:lnTo>
                  <a:lnTo>
                    <a:pt x="258483" y="184073"/>
                  </a:lnTo>
                  <a:lnTo>
                    <a:pt x="256057" y="161759"/>
                  </a:lnTo>
                  <a:lnTo>
                    <a:pt x="258483" y="139395"/>
                  </a:lnTo>
                  <a:lnTo>
                    <a:pt x="265684" y="122072"/>
                  </a:lnTo>
                  <a:lnTo>
                    <a:pt x="277571" y="110896"/>
                  </a:lnTo>
                  <a:lnTo>
                    <a:pt x="294043" y="106921"/>
                  </a:lnTo>
                  <a:lnTo>
                    <a:pt x="310553" y="110896"/>
                  </a:lnTo>
                  <a:lnTo>
                    <a:pt x="322567" y="122072"/>
                  </a:lnTo>
                  <a:lnTo>
                    <a:pt x="329895" y="139395"/>
                  </a:lnTo>
                  <a:lnTo>
                    <a:pt x="332371" y="161759"/>
                  </a:lnTo>
                  <a:lnTo>
                    <a:pt x="332371" y="73469"/>
                  </a:lnTo>
                  <a:lnTo>
                    <a:pt x="294398" y="66459"/>
                  </a:lnTo>
                  <a:lnTo>
                    <a:pt x="255016" y="73736"/>
                  </a:lnTo>
                  <a:lnTo>
                    <a:pt x="204978" y="124028"/>
                  </a:lnTo>
                  <a:lnTo>
                    <a:pt x="198031" y="161759"/>
                  </a:lnTo>
                  <a:lnTo>
                    <a:pt x="204978" y="199491"/>
                  </a:lnTo>
                  <a:lnTo>
                    <a:pt x="224586" y="229704"/>
                  </a:lnTo>
                  <a:lnTo>
                    <a:pt x="255016" y="249783"/>
                  </a:lnTo>
                  <a:lnTo>
                    <a:pt x="294398" y="257048"/>
                  </a:lnTo>
                  <a:lnTo>
                    <a:pt x="333870" y="249783"/>
                  </a:lnTo>
                  <a:lnTo>
                    <a:pt x="364159" y="229704"/>
                  </a:lnTo>
                  <a:lnTo>
                    <a:pt x="372783" y="216268"/>
                  </a:lnTo>
                  <a:lnTo>
                    <a:pt x="383552" y="199491"/>
                  </a:lnTo>
                  <a:lnTo>
                    <a:pt x="390398" y="161759"/>
                  </a:lnTo>
                  <a:close/>
                </a:path>
                <a:path w="581659" h="257175">
                  <a:moveTo>
                    <a:pt x="581406" y="71374"/>
                  </a:moveTo>
                  <a:lnTo>
                    <a:pt x="524065" y="71374"/>
                  </a:lnTo>
                  <a:lnTo>
                    <a:pt x="524065" y="171970"/>
                  </a:lnTo>
                  <a:lnTo>
                    <a:pt x="521881" y="186677"/>
                  </a:lnTo>
                  <a:lnTo>
                    <a:pt x="515620" y="198120"/>
                  </a:lnTo>
                  <a:lnTo>
                    <a:pt x="505675" y="205536"/>
                  </a:lnTo>
                  <a:lnTo>
                    <a:pt x="492442" y="208191"/>
                  </a:lnTo>
                  <a:lnTo>
                    <a:pt x="480479" y="206171"/>
                  </a:lnTo>
                  <a:lnTo>
                    <a:pt x="472020" y="200279"/>
                  </a:lnTo>
                  <a:lnTo>
                    <a:pt x="466991" y="190677"/>
                  </a:lnTo>
                  <a:lnTo>
                    <a:pt x="465328" y="177584"/>
                  </a:lnTo>
                  <a:lnTo>
                    <a:pt x="465328" y="71374"/>
                  </a:lnTo>
                  <a:lnTo>
                    <a:pt x="408381" y="71374"/>
                  </a:lnTo>
                  <a:lnTo>
                    <a:pt x="408381" y="189534"/>
                  </a:lnTo>
                  <a:lnTo>
                    <a:pt x="412432" y="216941"/>
                  </a:lnTo>
                  <a:lnTo>
                    <a:pt x="424472" y="238150"/>
                  </a:lnTo>
                  <a:lnTo>
                    <a:pt x="444284" y="251853"/>
                  </a:lnTo>
                  <a:lnTo>
                    <a:pt x="471678" y="256705"/>
                  </a:lnTo>
                  <a:lnTo>
                    <a:pt x="488784" y="254901"/>
                  </a:lnTo>
                  <a:lnTo>
                    <a:pt x="503059" y="249593"/>
                  </a:lnTo>
                  <a:lnTo>
                    <a:pt x="515099" y="240982"/>
                  </a:lnTo>
                  <a:lnTo>
                    <a:pt x="525487" y="229273"/>
                  </a:lnTo>
                  <a:lnTo>
                    <a:pt x="526542" y="229273"/>
                  </a:lnTo>
                  <a:lnTo>
                    <a:pt x="526542" y="251447"/>
                  </a:lnTo>
                  <a:lnTo>
                    <a:pt x="581406" y="251447"/>
                  </a:lnTo>
                  <a:lnTo>
                    <a:pt x="581406" y="713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774204" y="3907933"/>
              <a:ext cx="374229" cy="24757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165333" y="4197160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20" h="256539">
                  <a:moveTo>
                    <a:pt x="210286" y="0"/>
                  </a:moveTo>
                  <a:lnTo>
                    <a:pt x="148047" y="0"/>
                  </a:lnTo>
                  <a:lnTo>
                    <a:pt x="148047" y="163879"/>
                  </a:lnTo>
                  <a:lnTo>
                    <a:pt x="145454" y="180862"/>
                  </a:lnTo>
                  <a:lnTo>
                    <a:pt x="137586" y="194213"/>
                  </a:lnTo>
                  <a:lnTo>
                    <a:pt x="124313" y="202947"/>
                  </a:lnTo>
                  <a:lnTo>
                    <a:pt x="105504" y="206077"/>
                  </a:lnTo>
                  <a:lnTo>
                    <a:pt x="85832" y="203108"/>
                  </a:lnTo>
                  <a:lnTo>
                    <a:pt x="72394" y="194730"/>
                  </a:lnTo>
                  <a:lnTo>
                    <a:pt x="64695" y="181742"/>
                  </a:lnTo>
                  <a:lnTo>
                    <a:pt x="62238" y="164937"/>
                  </a:lnTo>
                  <a:lnTo>
                    <a:pt x="62238" y="0"/>
                  </a:lnTo>
                  <a:lnTo>
                    <a:pt x="0" y="0"/>
                  </a:lnTo>
                  <a:lnTo>
                    <a:pt x="0" y="162822"/>
                  </a:lnTo>
                  <a:lnTo>
                    <a:pt x="6593" y="202160"/>
                  </a:lnTo>
                  <a:lnTo>
                    <a:pt x="26373" y="231441"/>
                  </a:lnTo>
                  <a:lnTo>
                    <a:pt x="59343" y="249711"/>
                  </a:lnTo>
                  <a:lnTo>
                    <a:pt x="105504" y="256013"/>
                  </a:lnTo>
                  <a:lnTo>
                    <a:pt x="151398" y="249611"/>
                  </a:lnTo>
                  <a:lnTo>
                    <a:pt x="184137" y="231174"/>
                  </a:lnTo>
                  <a:lnTo>
                    <a:pt x="203755" y="201860"/>
                  </a:lnTo>
                  <a:lnTo>
                    <a:pt x="210286" y="162822"/>
                  </a:lnTo>
                  <a:lnTo>
                    <a:pt x="210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404865" y="4263273"/>
              <a:ext cx="174434" cy="1853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605353" y="4197165"/>
              <a:ext cx="440055" cy="257175"/>
            </a:xfrm>
            <a:custGeom>
              <a:avLst/>
              <a:gdLst/>
              <a:ahLst/>
              <a:cxnLst/>
              <a:rect l="l" t="t" r="r" b="b"/>
              <a:pathLst>
                <a:path w="440054" h="257175">
                  <a:moveTo>
                    <a:pt x="57327" y="71399"/>
                  </a:moveTo>
                  <a:lnTo>
                    <a:pt x="0" y="71399"/>
                  </a:lnTo>
                  <a:lnTo>
                    <a:pt x="0" y="251472"/>
                  </a:lnTo>
                  <a:lnTo>
                    <a:pt x="57327" y="251472"/>
                  </a:lnTo>
                  <a:lnTo>
                    <a:pt x="57327" y="71399"/>
                  </a:lnTo>
                  <a:close/>
                </a:path>
                <a:path w="440054" h="257175">
                  <a:moveTo>
                    <a:pt x="57327" y="0"/>
                  </a:moveTo>
                  <a:lnTo>
                    <a:pt x="0" y="0"/>
                  </a:lnTo>
                  <a:lnTo>
                    <a:pt x="0" y="46418"/>
                  </a:lnTo>
                  <a:lnTo>
                    <a:pt x="57327" y="46418"/>
                  </a:lnTo>
                  <a:lnTo>
                    <a:pt x="57327" y="0"/>
                  </a:lnTo>
                  <a:close/>
                </a:path>
                <a:path w="440054" h="257175">
                  <a:moveTo>
                    <a:pt x="256387" y="71386"/>
                  </a:moveTo>
                  <a:lnTo>
                    <a:pt x="199059" y="71386"/>
                  </a:lnTo>
                  <a:lnTo>
                    <a:pt x="174091" y="152628"/>
                  </a:lnTo>
                  <a:lnTo>
                    <a:pt x="168897" y="170599"/>
                  </a:lnTo>
                  <a:lnTo>
                    <a:pt x="164236" y="188849"/>
                  </a:lnTo>
                  <a:lnTo>
                    <a:pt x="163563" y="188849"/>
                  </a:lnTo>
                  <a:lnTo>
                    <a:pt x="153695" y="152628"/>
                  </a:lnTo>
                  <a:lnTo>
                    <a:pt x="129095" y="71386"/>
                  </a:lnTo>
                  <a:lnTo>
                    <a:pt x="70002" y="71386"/>
                  </a:lnTo>
                  <a:lnTo>
                    <a:pt x="132245" y="251460"/>
                  </a:lnTo>
                  <a:lnTo>
                    <a:pt x="194157" y="251460"/>
                  </a:lnTo>
                  <a:lnTo>
                    <a:pt x="256387" y="71386"/>
                  </a:lnTo>
                  <a:close/>
                </a:path>
                <a:path w="440054" h="257175">
                  <a:moveTo>
                    <a:pt x="439623" y="176199"/>
                  </a:moveTo>
                  <a:lnTo>
                    <a:pt x="437857" y="149847"/>
                  </a:lnTo>
                  <a:lnTo>
                    <a:pt x="435940" y="142074"/>
                  </a:lnTo>
                  <a:lnTo>
                    <a:pt x="431990" y="126072"/>
                  </a:lnTo>
                  <a:lnTo>
                    <a:pt x="422732" y="106921"/>
                  </a:lnTo>
                  <a:lnTo>
                    <a:pt x="422033" y="105473"/>
                  </a:lnTo>
                  <a:lnTo>
                    <a:pt x="407987" y="88633"/>
                  </a:lnTo>
                  <a:lnTo>
                    <a:pt x="395465" y="79171"/>
                  </a:lnTo>
                  <a:lnTo>
                    <a:pt x="381609" y="72364"/>
                  </a:lnTo>
                  <a:lnTo>
                    <a:pt x="381609" y="142074"/>
                  </a:lnTo>
                  <a:lnTo>
                    <a:pt x="310565" y="142074"/>
                  </a:lnTo>
                  <a:lnTo>
                    <a:pt x="314909" y="127533"/>
                  </a:lnTo>
                  <a:lnTo>
                    <a:pt x="322313" y="116446"/>
                  </a:lnTo>
                  <a:lnTo>
                    <a:pt x="333070" y="109397"/>
                  </a:lnTo>
                  <a:lnTo>
                    <a:pt x="347484" y="106921"/>
                  </a:lnTo>
                  <a:lnTo>
                    <a:pt x="360387" y="109397"/>
                  </a:lnTo>
                  <a:lnTo>
                    <a:pt x="370751" y="116446"/>
                  </a:lnTo>
                  <a:lnTo>
                    <a:pt x="378015" y="127533"/>
                  </a:lnTo>
                  <a:lnTo>
                    <a:pt x="381609" y="142074"/>
                  </a:lnTo>
                  <a:lnTo>
                    <a:pt x="381609" y="72364"/>
                  </a:lnTo>
                  <a:lnTo>
                    <a:pt x="381050" y="72085"/>
                  </a:lnTo>
                  <a:lnTo>
                    <a:pt x="364718" y="67640"/>
                  </a:lnTo>
                  <a:lnTo>
                    <a:pt x="346456" y="66103"/>
                  </a:lnTo>
                  <a:lnTo>
                    <a:pt x="308851" y="73380"/>
                  </a:lnTo>
                  <a:lnTo>
                    <a:pt x="279615" y="93408"/>
                  </a:lnTo>
                  <a:lnTo>
                    <a:pt x="260680" y="123532"/>
                  </a:lnTo>
                  <a:lnTo>
                    <a:pt x="253936" y="161061"/>
                  </a:lnTo>
                  <a:lnTo>
                    <a:pt x="260591" y="199009"/>
                  </a:lnTo>
                  <a:lnTo>
                    <a:pt x="279666" y="229336"/>
                  </a:lnTo>
                  <a:lnTo>
                    <a:pt x="309880" y="249440"/>
                  </a:lnTo>
                  <a:lnTo>
                    <a:pt x="349973" y="256717"/>
                  </a:lnTo>
                  <a:lnTo>
                    <a:pt x="366268" y="255612"/>
                  </a:lnTo>
                  <a:lnTo>
                    <a:pt x="406222" y="240195"/>
                  </a:lnTo>
                  <a:lnTo>
                    <a:pt x="428879" y="215569"/>
                  </a:lnTo>
                  <a:lnTo>
                    <a:pt x="432333" y="209575"/>
                  </a:lnTo>
                  <a:lnTo>
                    <a:pt x="436473" y="197624"/>
                  </a:lnTo>
                  <a:lnTo>
                    <a:pt x="380555" y="197624"/>
                  </a:lnTo>
                  <a:lnTo>
                    <a:pt x="375932" y="205181"/>
                  </a:lnTo>
                  <a:lnTo>
                    <a:pt x="369430" y="210832"/>
                  </a:lnTo>
                  <a:lnTo>
                    <a:pt x="361022" y="214350"/>
                  </a:lnTo>
                  <a:lnTo>
                    <a:pt x="350659" y="215569"/>
                  </a:lnTo>
                  <a:lnTo>
                    <a:pt x="334899" y="212839"/>
                  </a:lnTo>
                  <a:lnTo>
                    <a:pt x="322922" y="204990"/>
                  </a:lnTo>
                  <a:lnTo>
                    <a:pt x="314718" y="192595"/>
                  </a:lnTo>
                  <a:lnTo>
                    <a:pt x="310235" y="176199"/>
                  </a:lnTo>
                  <a:lnTo>
                    <a:pt x="439623" y="176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064384" y="4197160"/>
              <a:ext cx="499408" cy="25707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584599" y="4197165"/>
              <a:ext cx="57785" cy="252095"/>
            </a:xfrm>
            <a:custGeom>
              <a:avLst/>
              <a:gdLst/>
              <a:ahLst/>
              <a:cxnLst/>
              <a:rect l="l" t="t" r="r" b="b"/>
              <a:pathLst>
                <a:path w="57784" h="252095">
                  <a:moveTo>
                    <a:pt x="57327" y="71399"/>
                  </a:moveTo>
                  <a:lnTo>
                    <a:pt x="0" y="71399"/>
                  </a:lnTo>
                  <a:lnTo>
                    <a:pt x="0" y="251472"/>
                  </a:lnTo>
                  <a:lnTo>
                    <a:pt x="57327" y="251472"/>
                  </a:lnTo>
                  <a:lnTo>
                    <a:pt x="57327" y="71399"/>
                  </a:lnTo>
                  <a:close/>
                </a:path>
                <a:path w="57784" h="252095">
                  <a:moveTo>
                    <a:pt x="57327" y="0"/>
                  </a:moveTo>
                  <a:lnTo>
                    <a:pt x="0" y="0"/>
                  </a:lnTo>
                  <a:lnTo>
                    <a:pt x="0" y="46418"/>
                  </a:lnTo>
                  <a:lnTo>
                    <a:pt x="57327" y="46418"/>
                  </a:lnTo>
                  <a:lnTo>
                    <a:pt x="573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661329" y="4263263"/>
              <a:ext cx="363643" cy="19096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165333" y="4521495"/>
              <a:ext cx="262033" cy="15772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9494160" y="4521296"/>
              <a:ext cx="301184" cy="15790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165323" y="4773351"/>
              <a:ext cx="647065" cy="239395"/>
            </a:xfrm>
            <a:custGeom>
              <a:avLst/>
              <a:gdLst/>
              <a:ahLst/>
              <a:cxnLst/>
              <a:rect l="l" t="t" r="r" b="b"/>
              <a:pathLst>
                <a:path w="647065" h="239395">
                  <a:moveTo>
                    <a:pt x="174459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0" y="96520"/>
                  </a:lnTo>
                  <a:lnTo>
                    <a:pt x="0" y="143510"/>
                  </a:lnTo>
                  <a:lnTo>
                    <a:pt x="0" y="234950"/>
                  </a:lnTo>
                  <a:lnTo>
                    <a:pt x="58039" y="234950"/>
                  </a:lnTo>
                  <a:lnTo>
                    <a:pt x="58039" y="143510"/>
                  </a:lnTo>
                  <a:lnTo>
                    <a:pt x="155397" y="143510"/>
                  </a:lnTo>
                  <a:lnTo>
                    <a:pt x="155397" y="96520"/>
                  </a:lnTo>
                  <a:lnTo>
                    <a:pt x="58039" y="96520"/>
                  </a:lnTo>
                  <a:lnTo>
                    <a:pt x="58039" y="48260"/>
                  </a:lnTo>
                  <a:lnTo>
                    <a:pt x="174459" y="48260"/>
                  </a:lnTo>
                  <a:lnTo>
                    <a:pt x="174459" y="0"/>
                  </a:lnTo>
                  <a:close/>
                </a:path>
                <a:path w="647065" h="239395">
                  <a:moveTo>
                    <a:pt x="345986" y="66548"/>
                  </a:moveTo>
                  <a:lnTo>
                    <a:pt x="292519" y="66548"/>
                  </a:lnTo>
                  <a:lnTo>
                    <a:pt x="292519" y="160324"/>
                  </a:lnTo>
                  <a:lnTo>
                    <a:pt x="290487" y="174040"/>
                  </a:lnTo>
                  <a:lnTo>
                    <a:pt x="284645" y="184721"/>
                  </a:lnTo>
                  <a:lnTo>
                    <a:pt x="275361" y="191643"/>
                  </a:lnTo>
                  <a:lnTo>
                    <a:pt x="263004" y="194106"/>
                  </a:lnTo>
                  <a:lnTo>
                    <a:pt x="251866" y="192227"/>
                  </a:lnTo>
                  <a:lnTo>
                    <a:pt x="243992" y="186728"/>
                  </a:lnTo>
                  <a:lnTo>
                    <a:pt x="239306" y="177774"/>
                  </a:lnTo>
                  <a:lnTo>
                    <a:pt x="237756" y="165557"/>
                  </a:lnTo>
                  <a:lnTo>
                    <a:pt x="237756" y="66548"/>
                  </a:lnTo>
                  <a:lnTo>
                    <a:pt x="184658" y="66548"/>
                  </a:lnTo>
                  <a:lnTo>
                    <a:pt x="184658" y="176707"/>
                  </a:lnTo>
                  <a:lnTo>
                    <a:pt x="188429" y="202260"/>
                  </a:lnTo>
                  <a:lnTo>
                    <a:pt x="199644" y="222034"/>
                  </a:lnTo>
                  <a:lnTo>
                    <a:pt x="218122" y="234810"/>
                  </a:lnTo>
                  <a:lnTo>
                    <a:pt x="243674" y="239344"/>
                  </a:lnTo>
                  <a:lnTo>
                    <a:pt x="259626" y="237655"/>
                  </a:lnTo>
                  <a:lnTo>
                    <a:pt x="272935" y="232702"/>
                  </a:lnTo>
                  <a:lnTo>
                    <a:pt x="284149" y="224688"/>
                  </a:lnTo>
                  <a:lnTo>
                    <a:pt x="293839" y="213766"/>
                  </a:lnTo>
                  <a:lnTo>
                    <a:pt x="294817" y="213766"/>
                  </a:lnTo>
                  <a:lnTo>
                    <a:pt x="294817" y="234429"/>
                  </a:lnTo>
                  <a:lnTo>
                    <a:pt x="345986" y="234429"/>
                  </a:lnTo>
                  <a:lnTo>
                    <a:pt x="345986" y="66548"/>
                  </a:lnTo>
                  <a:close/>
                </a:path>
                <a:path w="647065" h="239395">
                  <a:moveTo>
                    <a:pt x="467321" y="66535"/>
                  </a:moveTo>
                  <a:lnTo>
                    <a:pt x="436841" y="66535"/>
                  </a:lnTo>
                  <a:lnTo>
                    <a:pt x="436841" y="13436"/>
                  </a:lnTo>
                  <a:lnTo>
                    <a:pt x="384695" y="13436"/>
                  </a:lnTo>
                  <a:lnTo>
                    <a:pt x="384695" y="66535"/>
                  </a:lnTo>
                  <a:lnTo>
                    <a:pt x="362394" y="66535"/>
                  </a:lnTo>
                  <a:lnTo>
                    <a:pt x="362394" y="100012"/>
                  </a:lnTo>
                  <a:lnTo>
                    <a:pt x="384695" y="100012"/>
                  </a:lnTo>
                  <a:lnTo>
                    <a:pt x="384695" y="190169"/>
                  </a:lnTo>
                  <a:lnTo>
                    <a:pt x="388670" y="212598"/>
                  </a:lnTo>
                  <a:lnTo>
                    <a:pt x="399745" y="226796"/>
                  </a:lnTo>
                  <a:lnTo>
                    <a:pt x="416648" y="234238"/>
                  </a:lnTo>
                  <a:lnTo>
                    <a:pt x="438150" y="236397"/>
                  </a:lnTo>
                  <a:lnTo>
                    <a:pt x="448144" y="236169"/>
                  </a:lnTo>
                  <a:lnTo>
                    <a:pt x="456425" y="235572"/>
                  </a:lnTo>
                  <a:lnTo>
                    <a:pt x="462864" y="234734"/>
                  </a:lnTo>
                  <a:lnTo>
                    <a:pt x="467321" y="233781"/>
                  </a:lnTo>
                  <a:lnTo>
                    <a:pt x="467321" y="194741"/>
                  </a:lnTo>
                  <a:lnTo>
                    <a:pt x="460121" y="195084"/>
                  </a:lnTo>
                  <a:lnTo>
                    <a:pt x="444055" y="195084"/>
                  </a:lnTo>
                  <a:lnTo>
                    <a:pt x="436841" y="191820"/>
                  </a:lnTo>
                  <a:lnTo>
                    <a:pt x="436841" y="100012"/>
                  </a:lnTo>
                  <a:lnTo>
                    <a:pt x="467321" y="100012"/>
                  </a:lnTo>
                  <a:lnTo>
                    <a:pt x="467321" y="66535"/>
                  </a:lnTo>
                  <a:close/>
                </a:path>
                <a:path w="647065" h="239395">
                  <a:moveTo>
                    <a:pt x="646709" y="66548"/>
                  </a:moveTo>
                  <a:lnTo>
                    <a:pt x="593242" y="66548"/>
                  </a:lnTo>
                  <a:lnTo>
                    <a:pt x="593242" y="160324"/>
                  </a:lnTo>
                  <a:lnTo>
                    <a:pt x="591210" y="174040"/>
                  </a:lnTo>
                  <a:lnTo>
                    <a:pt x="585368" y="184721"/>
                  </a:lnTo>
                  <a:lnTo>
                    <a:pt x="576084" y="191643"/>
                  </a:lnTo>
                  <a:lnTo>
                    <a:pt x="563740" y="194106"/>
                  </a:lnTo>
                  <a:lnTo>
                    <a:pt x="552602" y="192227"/>
                  </a:lnTo>
                  <a:lnTo>
                    <a:pt x="544715" y="186728"/>
                  </a:lnTo>
                  <a:lnTo>
                    <a:pt x="540029" y="177774"/>
                  </a:lnTo>
                  <a:lnTo>
                    <a:pt x="538480" y="165557"/>
                  </a:lnTo>
                  <a:lnTo>
                    <a:pt x="538480" y="66548"/>
                  </a:lnTo>
                  <a:lnTo>
                    <a:pt x="485381" y="66548"/>
                  </a:lnTo>
                  <a:lnTo>
                    <a:pt x="485381" y="176707"/>
                  </a:lnTo>
                  <a:lnTo>
                    <a:pt x="489165" y="202260"/>
                  </a:lnTo>
                  <a:lnTo>
                    <a:pt x="500380" y="222034"/>
                  </a:lnTo>
                  <a:lnTo>
                    <a:pt x="518858" y="234810"/>
                  </a:lnTo>
                  <a:lnTo>
                    <a:pt x="544410" y="239344"/>
                  </a:lnTo>
                  <a:lnTo>
                    <a:pt x="560349" y="237655"/>
                  </a:lnTo>
                  <a:lnTo>
                    <a:pt x="573659" y="232702"/>
                  </a:lnTo>
                  <a:lnTo>
                    <a:pt x="584885" y="224688"/>
                  </a:lnTo>
                  <a:lnTo>
                    <a:pt x="594588" y="213766"/>
                  </a:lnTo>
                  <a:lnTo>
                    <a:pt x="595553" y="213766"/>
                  </a:lnTo>
                  <a:lnTo>
                    <a:pt x="595553" y="234429"/>
                  </a:lnTo>
                  <a:lnTo>
                    <a:pt x="646709" y="234429"/>
                  </a:lnTo>
                  <a:lnTo>
                    <a:pt x="646709" y="66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837637" y="4834973"/>
              <a:ext cx="287907" cy="17772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165333" y="5107341"/>
              <a:ext cx="182455" cy="15518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158014" y="5356653"/>
              <a:ext cx="369077" cy="24578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553384" y="5419959"/>
              <a:ext cx="688975" cy="234950"/>
            </a:xfrm>
            <a:custGeom>
              <a:avLst/>
              <a:gdLst/>
              <a:ahLst/>
              <a:cxnLst/>
              <a:rect l="l" t="t" r="r" b="b"/>
              <a:pathLst>
                <a:path w="688975" h="234950">
                  <a:moveTo>
                    <a:pt x="111442" y="3708"/>
                  </a:moveTo>
                  <a:lnTo>
                    <a:pt x="109080" y="2692"/>
                  </a:lnTo>
                  <a:lnTo>
                    <a:pt x="105714" y="2349"/>
                  </a:lnTo>
                  <a:lnTo>
                    <a:pt x="100660" y="2349"/>
                  </a:lnTo>
                  <a:lnTo>
                    <a:pt x="86194" y="4102"/>
                  </a:lnTo>
                  <a:lnTo>
                    <a:pt x="73812" y="9474"/>
                  </a:lnTo>
                  <a:lnTo>
                    <a:pt x="63068" y="18694"/>
                  </a:lnTo>
                  <a:lnTo>
                    <a:pt x="53517" y="31978"/>
                  </a:lnTo>
                  <a:lnTo>
                    <a:pt x="52514" y="31978"/>
                  </a:lnTo>
                  <a:lnTo>
                    <a:pt x="52514" y="5054"/>
                  </a:lnTo>
                  <a:lnTo>
                    <a:pt x="0" y="5054"/>
                  </a:lnTo>
                  <a:lnTo>
                    <a:pt x="0" y="177444"/>
                  </a:lnTo>
                  <a:lnTo>
                    <a:pt x="54876" y="177444"/>
                  </a:lnTo>
                  <a:lnTo>
                    <a:pt x="54876" y="99999"/>
                  </a:lnTo>
                  <a:lnTo>
                    <a:pt x="58775" y="75895"/>
                  </a:lnTo>
                  <a:lnTo>
                    <a:pt x="69862" y="59639"/>
                  </a:lnTo>
                  <a:lnTo>
                    <a:pt x="87261" y="51282"/>
                  </a:lnTo>
                  <a:lnTo>
                    <a:pt x="111442" y="50850"/>
                  </a:lnTo>
                  <a:lnTo>
                    <a:pt x="111442" y="3708"/>
                  </a:lnTo>
                  <a:close/>
                </a:path>
                <a:path w="688975" h="234950">
                  <a:moveTo>
                    <a:pt x="302031" y="91579"/>
                  </a:moveTo>
                  <a:lnTo>
                    <a:pt x="295478" y="55448"/>
                  </a:lnTo>
                  <a:lnTo>
                    <a:pt x="284962" y="39077"/>
                  </a:lnTo>
                  <a:lnTo>
                    <a:pt x="276910" y="26517"/>
                  </a:lnTo>
                  <a:lnTo>
                    <a:pt x="247916" y="7302"/>
                  </a:lnTo>
                  <a:lnTo>
                    <a:pt x="246494" y="7048"/>
                  </a:lnTo>
                  <a:lnTo>
                    <a:pt x="246494" y="91579"/>
                  </a:lnTo>
                  <a:lnTo>
                    <a:pt x="244119" y="112941"/>
                  </a:lnTo>
                  <a:lnTo>
                    <a:pt x="237096" y="129413"/>
                  </a:lnTo>
                  <a:lnTo>
                    <a:pt x="225602" y="140017"/>
                  </a:lnTo>
                  <a:lnTo>
                    <a:pt x="209791" y="143776"/>
                  </a:lnTo>
                  <a:lnTo>
                    <a:pt x="194017" y="140017"/>
                  </a:lnTo>
                  <a:lnTo>
                    <a:pt x="182638" y="129413"/>
                  </a:lnTo>
                  <a:lnTo>
                    <a:pt x="175742" y="112941"/>
                  </a:lnTo>
                  <a:lnTo>
                    <a:pt x="173418" y="91579"/>
                  </a:lnTo>
                  <a:lnTo>
                    <a:pt x="175742" y="70154"/>
                  </a:lnTo>
                  <a:lnTo>
                    <a:pt x="182638" y="53581"/>
                  </a:lnTo>
                  <a:lnTo>
                    <a:pt x="194017" y="42875"/>
                  </a:lnTo>
                  <a:lnTo>
                    <a:pt x="209791" y="39077"/>
                  </a:lnTo>
                  <a:lnTo>
                    <a:pt x="225602" y="42875"/>
                  </a:lnTo>
                  <a:lnTo>
                    <a:pt x="237096" y="53581"/>
                  </a:lnTo>
                  <a:lnTo>
                    <a:pt x="244119" y="70154"/>
                  </a:lnTo>
                  <a:lnTo>
                    <a:pt x="246494" y="91579"/>
                  </a:lnTo>
                  <a:lnTo>
                    <a:pt x="246494" y="7048"/>
                  </a:lnTo>
                  <a:lnTo>
                    <a:pt x="172415" y="7302"/>
                  </a:lnTo>
                  <a:lnTo>
                    <a:pt x="124510" y="55448"/>
                  </a:lnTo>
                  <a:lnTo>
                    <a:pt x="117868" y="91579"/>
                  </a:lnTo>
                  <a:lnTo>
                    <a:pt x="124510" y="127698"/>
                  </a:lnTo>
                  <a:lnTo>
                    <a:pt x="143294" y="156629"/>
                  </a:lnTo>
                  <a:lnTo>
                    <a:pt x="172415" y="175844"/>
                  </a:lnTo>
                  <a:lnTo>
                    <a:pt x="210134" y="182816"/>
                  </a:lnTo>
                  <a:lnTo>
                    <a:pt x="247916" y="175844"/>
                  </a:lnTo>
                  <a:lnTo>
                    <a:pt x="276910" y="156629"/>
                  </a:lnTo>
                  <a:lnTo>
                    <a:pt x="285165" y="143776"/>
                  </a:lnTo>
                  <a:lnTo>
                    <a:pt x="295478" y="127698"/>
                  </a:lnTo>
                  <a:lnTo>
                    <a:pt x="302031" y="91579"/>
                  </a:lnTo>
                  <a:close/>
                </a:path>
                <a:path w="688975" h="234950">
                  <a:moveTo>
                    <a:pt x="500037" y="91249"/>
                  </a:moveTo>
                  <a:lnTo>
                    <a:pt x="494957" y="55118"/>
                  </a:lnTo>
                  <a:lnTo>
                    <a:pt x="489407" y="44119"/>
                  </a:lnTo>
                  <a:lnTo>
                    <a:pt x="480352" y="26174"/>
                  </a:lnTo>
                  <a:lnTo>
                    <a:pt x="480034" y="25920"/>
                  </a:lnTo>
                  <a:lnTo>
                    <a:pt x="457161" y="6972"/>
                  </a:lnTo>
                  <a:lnTo>
                    <a:pt x="444500" y="4114"/>
                  </a:lnTo>
                  <a:lnTo>
                    <a:pt x="444500" y="93256"/>
                  </a:lnTo>
                  <a:lnTo>
                    <a:pt x="442175" y="112991"/>
                  </a:lnTo>
                  <a:lnTo>
                    <a:pt x="435495" y="127812"/>
                  </a:lnTo>
                  <a:lnTo>
                    <a:pt x="424891" y="137160"/>
                  </a:lnTo>
                  <a:lnTo>
                    <a:pt x="410819" y="140398"/>
                  </a:lnTo>
                  <a:lnTo>
                    <a:pt x="395084" y="136969"/>
                  </a:lnTo>
                  <a:lnTo>
                    <a:pt x="383463" y="127317"/>
                  </a:lnTo>
                  <a:lnTo>
                    <a:pt x="376250" y="112420"/>
                  </a:lnTo>
                  <a:lnTo>
                    <a:pt x="373786" y="93256"/>
                  </a:lnTo>
                  <a:lnTo>
                    <a:pt x="376047" y="73787"/>
                  </a:lnTo>
                  <a:lnTo>
                    <a:pt x="409829" y="44119"/>
                  </a:lnTo>
                  <a:lnTo>
                    <a:pt x="442391" y="73088"/>
                  </a:lnTo>
                  <a:lnTo>
                    <a:pt x="444500" y="93256"/>
                  </a:lnTo>
                  <a:lnTo>
                    <a:pt x="444500" y="4114"/>
                  </a:lnTo>
                  <a:lnTo>
                    <a:pt x="426326" y="12"/>
                  </a:lnTo>
                  <a:lnTo>
                    <a:pt x="409867" y="1879"/>
                  </a:lnTo>
                  <a:lnTo>
                    <a:pt x="395795" y="7162"/>
                  </a:lnTo>
                  <a:lnTo>
                    <a:pt x="383933" y="15341"/>
                  </a:lnTo>
                  <a:lnTo>
                    <a:pt x="374129" y="25920"/>
                  </a:lnTo>
                  <a:lnTo>
                    <a:pt x="373126" y="25920"/>
                  </a:lnTo>
                  <a:lnTo>
                    <a:pt x="373126" y="5054"/>
                  </a:lnTo>
                  <a:lnTo>
                    <a:pt x="320598" y="5054"/>
                  </a:lnTo>
                  <a:lnTo>
                    <a:pt x="320598" y="234340"/>
                  </a:lnTo>
                  <a:lnTo>
                    <a:pt x="375475" y="234340"/>
                  </a:lnTo>
                  <a:lnTo>
                    <a:pt x="375475" y="159588"/>
                  </a:lnTo>
                  <a:lnTo>
                    <a:pt x="376135" y="159588"/>
                  </a:lnTo>
                  <a:lnTo>
                    <a:pt x="385191" y="169329"/>
                  </a:lnTo>
                  <a:lnTo>
                    <a:pt x="396265" y="176644"/>
                  </a:lnTo>
                  <a:lnTo>
                    <a:pt x="409473" y="181229"/>
                  </a:lnTo>
                  <a:lnTo>
                    <a:pt x="424980" y="182829"/>
                  </a:lnTo>
                  <a:lnTo>
                    <a:pt x="455726" y="176377"/>
                  </a:lnTo>
                  <a:lnTo>
                    <a:pt x="477354" y="159588"/>
                  </a:lnTo>
                  <a:lnTo>
                    <a:pt x="479425" y="158000"/>
                  </a:lnTo>
                  <a:lnTo>
                    <a:pt x="488708" y="140398"/>
                  </a:lnTo>
                  <a:lnTo>
                    <a:pt x="494652" y="129133"/>
                  </a:lnTo>
                  <a:lnTo>
                    <a:pt x="500037" y="91249"/>
                  </a:lnTo>
                  <a:close/>
                </a:path>
                <a:path w="688975" h="234950">
                  <a:moveTo>
                    <a:pt x="688619" y="105384"/>
                  </a:moveTo>
                  <a:lnTo>
                    <a:pt x="686930" y="80162"/>
                  </a:lnTo>
                  <a:lnTo>
                    <a:pt x="685101" y="72732"/>
                  </a:lnTo>
                  <a:lnTo>
                    <a:pt x="681316" y="57404"/>
                  </a:lnTo>
                  <a:lnTo>
                    <a:pt x="672452" y="39065"/>
                  </a:lnTo>
                  <a:lnTo>
                    <a:pt x="671791" y="37680"/>
                  </a:lnTo>
                  <a:lnTo>
                    <a:pt x="658342" y="21551"/>
                  </a:lnTo>
                  <a:lnTo>
                    <a:pt x="646341" y="12496"/>
                  </a:lnTo>
                  <a:lnTo>
                    <a:pt x="633082" y="6007"/>
                  </a:lnTo>
                  <a:lnTo>
                    <a:pt x="633082" y="72732"/>
                  </a:lnTo>
                  <a:lnTo>
                    <a:pt x="565061" y="72732"/>
                  </a:lnTo>
                  <a:lnTo>
                    <a:pt x="569214" y="58801"/>
                  </a:lnTo>
                  <a:lnTo>
                    <a:pt x="576300" y="48183"/>
                  </a:lnTo>
                  <a:lnTo>
                    <a:pt x="586613" y="41427"/>
                  </a:lnTo>
                  <a:lnTo>
                    <a:pt x="600417" y="39065"/>
                  </a:lnTo>
                  <a:lnTo>
                    <a:pt x="612775" y="41427"/>
                  </a:lnTo>
                  <a:lnTo>
                    <a:pt x="622693" y="48183"/>
                  </a:lnTo>
                  <a:lnTo>
                    <a:pt x="629640" y="58801"/>
                  </a:lnTo>
                  <a:lnTo>
                    <a:pt x="633082" y="72732"/>
                  </a:lnTo>
                  <a:lnTo>
                    <a:pt x="633082" y="6007"/>
                  </a:lnTo>
                  <a:lnTo>
                    <a:pt x="632536" y="5727"/>
                  </a:lnTo>
                  <a:lnTo>
                    <a:pt x="616915" y="1473"/>
                  </a:lnTo>
                  <a:lnTo>
                    <a:pt x="599414" y="0"/>
                  </a:lnTo>
                  <a:lnTo>
                    <a:pt x="563422" y="6959"/>
                  </a:lnTo>
                  <a:lnTo>
                    <a:pt x="535432" y="26136"/>
                  </a:lnTo>
                  <a:lnTo>
                    <a:pt x="517296" y="54965"/>
                  </a:lnTo>
                  <a:lnTo>
                    <a:pt x="510844" y="90906"/>
                  </a:lnTo>
                  <a:lnTo>
                    <a:pt x="517207" y="127228"/>
                  </a:lnTo>
                  <a:lnTo>
                    <a:pt x="535482" y="156260"/>
                  </a:lnTo>
                  <a:lnTo>
                    <a:pt x="564413" y="175514"/>
                  </a:lnTo>
                  <a:lnTo>
                    <a:pt x="602780" y="182486"/>
                  </a:lnTo>
                  <a:lnTo>
                    <a:pt x="618401" y="181432"/>
                  </a:lnTo>
                  <a:lnTo>
                    <a:pt x="656640" y="166636"/>
                  </a:lnTo>
                  <a:lnTo>
                    <a:pt x="681647" y="137350"/>
                  </a:lnTo>
                  <a:lnTo>
                    <a:pt x="685609" y="125920"/>
                  </a:lnTo>
                  <a:lnTo>
                    <a:pt x="632079" y="125920"/>
                  </a:lnTo>
                  <a:lnTo>
                    <a:pt x="627659" y="133146"/>
                  </a:lnTo>
                  <a:lnTo>
                    <a:pt x="621436" y="138544"/>
                  </a:lnTo>
                  <a:lnTo>
                    <a:pt x="613371" y="141922"/>
                  </a:lnTo>
                  <a:lnTo>
                    <a:pt x="603465" y="143078"/>
                  </a:lnTo>
                  <a:lnTo>
                    <a:pt x="588365" y="140462"/>
                  </a:lnTo>
                  <a:lnTo>
                    <a:pt x="576910" y="132956"/>
                  </a:lnTo>
                  <a:lnTo>
                    <a:pt x="569036" y="121081"/>
                  </a:lnTo>
                  <a:lnTo>
                    <a:pt x="564743" y="105384"/>
                  </a:lnTo>
                  <a:lnTo>
                    <a:pt x="688619" y="1053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16" name="Title 115">
            <a:extLst>
              <a:ext uri="{FF2B5EF4-FFF2-40B4-BE49-F238E27FC236}">
                <a16:creationId xmlns:a16="http://schemas.microsoft.com/office/drawing/2014/main" id="{56E4676C-BC92-495F-9672-382DAA6E4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598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1892" y="2209800"/>
            <a:ext cx="3240405" cy="1745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5490" marR="5080" indent="-733425">
              <a:lnSpc>
                <a:spcPct val="150000"/>
              </a:lnSpc>
              <a:spcBef>
                <a:spcPts val="100"/>
              </a:spcBef>
            </a:pPr>
            <a:r>
              <a:rPr lang="hr-HR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 (headings)"/>
              </a:rPr>
              <a:t>Kako se prijaviti?</a:t>
            </a:r>
            <a:endParaRPr b="1" spc="-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pass (headings)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095999" y="1079399"/>
          <a:ext cx="5885815" cy="4707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6311">
                <a:tc>
                  <a:txBody>
                    <a:bodyPr/>
                    <a:lstStyle/>
                    <a:p>
                      <a:pPr marL="90805">
                        <a:lnSpc>
                          <a:spcPct val="150000"/>
                        </a:lnSpc>
                      </a:pPr>
                      <a:r>
                        <a:rPr kumimoji="0" lang="hr-HR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Minimalni uvjeti:</a:t>
                      </a:r>
                    </a:p>
                    <a:p>
                      <a:pPr marL="433705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kumimoji="0" lang="hr-HR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Upis na (minimalno) drugu godinu preddiplomskog studija</a:t>
                      </a:r>
                    </a:p>
                    <a:p>
                      <a:pPr marL="433705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kumimoji="0" lang="hr-HR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Znanje engleskog jezika na (minimalno) B2 razini</a:t>
                      </a:r>
                    </a:p>
                    <a:p>
                      <a:pPr marL="433705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endParaRPr kumimoji="0" lang="hr-HR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Overpass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805">
                        <a:lnSpc>
                          <a:spcPct val="200000"/>
                        </a:lnSpc>
                      </a:pPr>
                      <a:endParaRPr kumimoji="0" lang="hr-HR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Overpass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805">
                        <a:lnSpc>
                          <a:spcPts val="1989"/>
                        </a:lnSpc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8B2166AA-6B95-4E5B-952A-0BB0D59E8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C4DA5CC7-B56D-4536-8F3F-AED9ABFAFCF0}"/>
              </a:ext>
            </a:extLst>
          </p:cNvPr>
          <p:cNvSpPr txBox="1">
            <a:spLocks/>
          </p:cNvSpPr>
          <p:nvPr/>
        </p:nvSpPr>
        <p:spPr>
          <a:xfrm>
            <a:off x="1143000" y="609600"/>
            <a:ext cx="2556059" cy="136432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0" cap="none" spc="9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Hvala na pažnji</a:t>
            </a:r>
            <a:r>
              <a:rPr kumimoji="0" lang="hr-HR" sz="4400" b="0" i="0" u="none" strike="noStrike" kern="0" cap="none" spc="6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!</a:t>
            </a:r>
            <a:endParaRPr kumimoji="0" lang="hr-HR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86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9C76E-FB89-474A-9D83-2090459FC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882" y="1518443"/>
            <a:ext cx="4628858" cy="3811588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hr-HR" sz="18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Što je YUFE? </a:t>
            </a:r>
          </a:p>
          <a:p>
            <a:pPr marL="342900" indent="-342900">
              <a:buAutoNum type="arabicPeriod"/>
            </a:pPr>
            <a:r>
              <a:rPr lang="hr-HR" sz="18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Cilj i temeljni principi YUFE-a</a:t>
            </a:r>
          </a:p>
          <a:p>
            <a:pPr marL="342900" indent="-342900">
              <a:buAutoNum type="arabicPeriod"/>
            </a:pPr>
            <a:r>
              <a:rPr lang="hr-HR" sz="18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Što YUFE znači za studente? </a:t>
            </a:r>
          </a:p>
          <a:p>
            <a:pPr marL="800100" lvl="1" indent="-342900">
              <a:buAutoNum type="arabicPeriod"/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različite prilike i aktivnosti</a:t>
            </a:r>
          </a:p>
          <a:p>
            <a:pPr marL="800100" lvl="1" indent="-342900">
              <a:buAutoNum type="arabicPeriod"/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obrazovna ponuda</a:t>
            </a:r>
          </a:p>
          <a:p>
            <a:pPr marL="1257300" lvl="2" indent="-342900">
              <a:buAutoNum type="arabicPeriod"/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</a:t>
            </a:r>
            <a:r>
              <a:rPr lang="hr-HR" sz="1800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 Journey</a:t>
            </a:r>
          </a:p>
          <a:p>
            <a:pPr marL="1257300" lvl="2" indent="-342900">
              <a:buAutoNum type="arabicPeriod"/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</a:t>
            </a:r>
            <a:r>
              <a:rPr lang="hr-HR" sz="1800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Bachelor studij</a:t>
            </a:r>
          </a:p>
          <a:p>
            <a:pPr marL="1257300" lvl="2" indent="-342900">
              <a:buAutoNum type="arabicPeriod"/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Mikrokvalifikacije (</a:t>
            </a:r>
            <a:r>
              <a:rPr lang="hr-HR" sz="1800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Minors</a:t>
            </a: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800100" lvl="1" indent="-342900">
              <a:buAutoNum type="arabicPeriod"/>
            </a:pPr>
            <a:r>
              <a:rPr lang="hr-HR" sz="1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kratkoročne prilike/aktivnosti za studente</a:t>
            </a:r>
          </a:p>
          <a:p>
            <a:pPr lvl="1"/>
            <a:endParaRPr lang="hr-HR" sz="18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buAutoNum type="arabicPeriod"/>
            </a:pPr>
            <a:endParaRPr lang="hr-HR" sz="18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endParaRPr lang="hr-HR" sz="18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006CCA2-53EB-47C7-BB7D-F5F245E92E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6C5B8F-6492-4366-9F7C-26A9FF00C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82" y="226590"/>
            <a:ext cx="1305107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9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2834936" y="27981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YUFE</a:t>
            </a: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Verdana"/>
            </a:endParaRPr>
          </a:p>
        </p:txBody>
      </p:sp>
      <p:pic>
        <p:nvPicPr>
          <p:cNvPr id="8" name="Graphic 7" descr="Question mark">
            <a:extLst>
              <a:ext uri="{FF2B5EF4-FFF2-40B4-BE49-F238E27FC236}">
                <a16:creationId xmlns:a16="http://schemas.microsoft.com/office/drawing/2014/main" id="{B05EF80C-5B38-4487-8841-25B558EFD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99405">
            <a:off x="6964875" y="3247227"/>
            <a:ext cx="688946" cy="688946"/>
          </a:xfrm>
          <a:prstGeom prst="rect">
            <a:avLst/>
          </a:prstGeom>
        </p:spPr>
      </p:pic>
      <p:pic>
        <p:nvPicPr>
          <p:cNvPr id="4" name="Graphic 3" descr="Question mark">
            <a:extLst>
              <a:ext uri="{FF2B5EF4-FFF2-40B4-BE49-F238E27FC236}">
                <a16:creationId xmlns:a16="http://schemas.microsoft.com/office/drawing/2014/main" id="{8B2FBD1C-8589-4D4A-88E1-6690E9E3B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82061">
            <a:off x="7086221" y="3703511"/>
            <a:ext cx="940203" cy="940203"/>
          </a:xfrm>
          <a:prstGeom prst="rect">
            <a:avLst/>
          </a:prstGeom>
        </p:spPr>
      </p:pic>
      <p:pic>
        <p:nvPicPr>
          <p:cNvPr id="6" name="Graphic 5" descr="Question mark">
            <a:extLst>
              <a:ext uri="{FF2B5EF4-FFF2-40B4-BE49-F238E27FC236}">
                <a16:creationId xmlns:a16="http://schemas.microsoft.com/office/drawing/2014/main" id="{DEEF5542-DB8D-4C3E-84A7-44AC73737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18462">
            <a:off x="7218627" y="4220160"/>
            <a:ext cx="1374144" cy="1374144"/>
          </a:xfrm>
          <a:prstGeom prst="rect">
            <a:avLst/>
          </a:prstGeom>
        </p:spPr>
      </p:pic>
      <p:pic>
        <p:nvPicPr>
          <p:cNvPr id="9" name="Graphic 8" descr="Question mark">
            <a:extLst>
              <a:ext uri="{FF2B5EF4-FFF2-40B4-BE49-F238E27FC236}">
                <a16:creationId xmlns:a16="http://schemas.microsoft.com/office/drawing/2014/main" id="{B1F253BC-1358-4C58-A3D1-4736D5C92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752642">
            <a:off x="7361623" y="4968595"/>
            <a:ext cx="1816686" cy="1816686"/>
          </a:xfrm>
          <a:prstGeom prst="rect">
            <a:avLst/>
          </a:prstGeom>
        </p:spPr>
      </p:pic>
      <p:pic>
        <p:nvPicPr>
          <p:cNvPr id="10" name="Graphic 9" descr="Question mark">
            <a:extLst>
              <a:ext uri="{FF2B5EF4-FFF2-40B4-BE49-F238E27FC236}">
                <a16:creationId xmlns:a16="http://schemas.microsoft.com/office/drawing/2014/main" id="{1B4A7E72-4138-4E82-8CCD-057A593C7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90167">
            <a:off x="6558627" y="2900031"/>
            <a:ext cx="688946" cy="6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F6ECD1-31B4-4CDA-B8DA-33DCF4619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/>
          <a:stretch/>
        </p:blipFill>
        <p:spPr>
          <a:xfrm>
            <a:off x="3178405" y="0"/>
            <a:ext cx="9013595" cy="6858000"/>
          </a:xfr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F04512-B06B-4C52-84B6-7678B11B2F4C}"/>
              </a:ext>
            </a:extLst>
          </p:cNvPr>
          <p:cNvSpPr txBox="1"/>
          <p:nvPr/>
        </p:nvSpPr>
        <p:spPr>
          <a:xfrm>
            <a:off x="159798" y="2502113"/>
            <a:ext cx="293850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10 sveučilišta </a:t>
            </a:r>
          </a:p>
          <a:p>
            <a:endParaRPr lang="hr-HR" sz="1900" dirty="0">
              <a:solidFill>
                <a:schemeClr val="accent1">
                  <a:lumMod val="50000"/>
                </a:schemeClr>
              </a:solidFill>
              <a:latin typeface="Source Sans Pro" panose="020B0503030403020204" pitchFamily="34" charset="0"/>
            </a:endParaRPr>
          </a:p>
          <a:p>
            <a:r>
              <a:rPr lang="hr-HR" sz="1900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2 ne-akademska partnera</a:t>
            </a:r>
          </a:p>
          <a:p>
            <a:r>
              <a:rPr lang="hr-HR" sz="1900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 </a:t>
            </a:r>
          </a:p>
          <a:p>
            <a:r>
              <a:rPr lang="hr-HR" sz="1900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10 država </a:t>
            </a:r>
          </a:p>
          <a:p>
            <a:endParaRPr lang="hr-HR" sz="1900" dirty="0">
              <a:solidFill>
                <a:schemeClr val="accent1">
                  <a:lumMod val="50000"/>
                </a:schemeClr>
              </a:solidFill>
              <a:latin typeface="Source Sans Pro" panose="020B0503030403020204" pitchFamily="34" charset="0"/>
            </a:endParaRPr>
          </a:p>
          <a:p>
            <a:r>
              <a:rPr lang="hr-HR" sz="1900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15 gradova </a:t>
            </a:r>
          </a:p>
        </p:txBody>
      </p:sp>
    </p:spTree>
    <p:extLst>
      <p:ext uri="{BB962C8B-B14F-4D97-AF65-F5344CB8AC3E}">
        <p14:creationId xmlns:p14="http://schemas.microsoft.com/office/powerpoint/2010/main" val="230918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05" y="2205338"/>
            <a:ext cx="11409256" cy="1612821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CILJ</a:t>
            </a:r>
            <a:b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br>
              <a:rPr lang="hr-H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br>
              <a:rPr lang="hr-H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63EEDCB-8A93-470D-912C-B057A264BC91}"/>
              </a:ext>
            </a:extLst>
          </p:cNvPr>
          <p:cNvSpPr/>
          <p:nvPr/>
        </p:nvSpPr>
        <p:spPr>
          <a:xfrm>
            <a:off x="5854098" y="2794245"/>
            <a:ext cx="215470" cy="435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345D7-A81A-4E53-97BB-7791497B903B}"/>
              </a:ext>
            </a:extLst>
          </p:cNvPr>
          <p:cNvSpPr txBox="1"/>
          <p:nvPr/>
        </p:nvSpPr>
        <p:spPr>
          <a:xfrm>
            <a:off x="1908198" y="3431219"/>
            <a:ext cx="8375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transformacija visokog obrazovanja u Europi i razvoj novog koncepta Sveučilišta/studiranja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7603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53609" y="2943572"/>
            <a:ext cx="4651079" cy="75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Temeljni principi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45937" y="1155670"/>
            <a:ext cx="5503941" cy="4923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Usmjerenost na studenta (</a:t>
            </a: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student-</a:t>
            </a:r>
            <a:r>
              <a:rPr kumimoji="0" lang="hr-HR" sz="240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centredness</a:t>
            </a: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Fleksibilnost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Uključivost</a:t>
            </a: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i pristupačnost svim studentima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Otvorenost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Povezanost sa zajednicom i društvena odgovornost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4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2062578" y="2598003"/>
            <a:ext cx="8066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8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Što YUFE znači za studente?  </a:t>
            </a: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90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C7EC1D1-5C1C-40C9-B17A-CA1AF5BBC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782258"/>
              </p:ext>
            </p:extLst>
          </p:nvPr>
        </p:nvGraphicFramePr>
        <p:xfrm>
          <a:off x="1016011" y="855947"/>
          <a:ext cx="7546017" cy="4968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7C16A30-920C-409D-B221-2120F4F97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838788"/>
              </p:ext>
            </p:extLst>
          </p:nvPr>
        </p:nvGraphicFramePr>
        <p:xfrm>
          <a:off x="6756903" y="405968"/>
          <a:ext cx="7012392" cy="3041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1711081-CF72-4FA6-95A8-1DACCF796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060294"/>
              </p:ext>
            </p:extLst>
          </p:nvPr>
        </p:nvGraphicFramePr>
        <p:xfrm>
          <a:off x="7006326" y="3935008"/>
          <a:ext cx="5986506" cy="2814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6EC285-26D4-41D1-8C78-9DB60F429F6F}"/>
              </a:ext>
            </a:extLst>
          </p:cNvPr>
          <p:cNvCxnSpPr/>
          <p:nvPr/>
        </p:nvCxnSpPr>
        <p:spPr>
          <a:xfrm flipV="1">
            <a:off x="6112598" y="2199992"/>
            <a:ext cx="718242" cy="452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65FD27-B257-4DD8-8BAF-DBA805EE7A61}"/>
              </a:ext>
            </a:extLst>
          </p:cNvPr>
          <p:cNvCxnSpPr>
            <a:cxnSpLocks/>
          </p:cNvCxnSpPr>
          <p:nvPr/>
        </p:nvCxnSpPr>
        <p:spPr>
          <a:xfrm>
            <a:off x="6096000" y="3853527"/>
            <a:ext cx="734840" cy="655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39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2437" y="0"/>
            <a:ext cx="11739562" cy="2293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795F1EF7-36C6-42BB-9F30-B9F52A7A444A}"/>
              </a:ext>
            </a:extLst>
          </p:cNvPr>
          <p:cNvSpPr txBox="1"/>
          <p:nvPr/>
        </p:nvSpPr>
        <p:spPr>
          <a:xfrm>
            <a:off x="474433" y="1316253"/>
            <a:ext cx="189166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2060"/>
                </a:solidFill>
                <a:latin typeface="Arial"/>
                <a:cs typeface="Arial"/>
              </a:rPr>
              <a:t>YUFE</a:t>
            </a:r>
          </a:p>
          <a:p>
            <a:pPr marL="12700" algn="ctr">
              <a:lnSpc>
                <a:spcPct val="100000"/>
              </a:lnSpc>
            </a:pPr>
            <a:r>
              <a:rPr lang="hr-HR" sz="1800" spc="-5" dirty="0">
                <a:solidFill>
                  <a:srgbClr val="002060"/>
                </a:solidFill>
                <a:latin typeface="Arial"/>
                <a:cs typeface="Arial"/>
              </a:rPr>
              <a:t>akademski kolegiji</a:t>
            </a:r>
            <a:endParaRPr sz="1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2CD4EE99-2F93-4272-AEBC-EDD2A4EB1B48}"/>
              </a:ext>
            </a:extLst>
          </p:cNvPr>
          <p:cNvSpPr txBox="1"/>
          <p:nvPr/>
        </p:nvSpPr>
        <p:spPr>
          <a:xfrm>
            <a:off x="2465675" y="1316253"/>
            <a:ext cx="185038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2060"/>
                </a:solidFill>
                <a:latin typeface="Arial"/>
                <a:cs typeface="Arial"/>
              </a:rPr>
              <a:t>YUFE</a:t>
            </a:r>
          </a:p>
          <a:p>
            <a:pPr marL="12700" algn="ctr">
              <a:lnSpc>
                <a:spcPct val="100000"/>
              </a:lnSpc>
            </a:pPr>
            <a:r>
              <a:rPr lang="hr-HR" sz="1800" spc="-10" dirty="0">
                <a:solidFill>
                  <a:srgbClr val="002060"/>
                </a:solidFill>
                <a:latin typeface="Arial"/>
                <a:cs typeface="Arial"/>
              </a:rPr>
              <a:t>jezični tečajevi</a:t>
            </a:r>
            <a:endParaRPr sz="1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7" name="object 13">
            <a:extLst>
              <a:ext uri="{FF2B5EF4-FFF2-40B4-BE49-F238E27FC236}">
                <a16:creationId xmlns:a16="http://schemas.microsoft.com/office/drawing/2014/main" id="{46B872EF-DA88-4F08-BF38-60692862EF12}"/>
              </a:ext>
            </a:extLst>
          </p:cNvPr>
          <p:cNvSpPr txBox="1"/>
          <p:nvPr/>
        </p:nvSpPr>
        <p:spPr>
          <a:xfrm>
            <a:off x="4383261" y="1146968"/>
            <a:ext cx="157765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2060"/>
                </a:solidFill>
                <a:latin typeface="Arial"/>
                <a:cs typeface="Arial"/>
              </a:rPr>
              <a:t>YUFE</a:t>
            </a:r>
          </a:p>
          <a:p>
            <a:pPr marL="12700" marR="5080" algn="ctr">
              <a:lnSpc>
                <a:spcPct val="100000"/>
              </a:lnSpc>
            </a:pPr>
            <a:r>
              <a:rPr lang="hr-HR" sz="1800" spc="-5" dirty="0">
                <a:solidFill>
                  <a:srgbClr val="002060"/>
                </a:solidFill>
                <a:latin typeface="Arial"/>
                <a:cs typeface="Arial"/>
              </a:rPr>
              <a:t>stručno usavršavanje</a:t>
            </a:r>
            <a:endParaRPr sz="1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4729A7D0-BE99-48AE-82A4-03DD799253F6}"/>
              </a:ext>
            </a:extLst>
          </p:cNvPr>
          <p:cNvSpPr txBox="1"/>
          <p:nvPr/>
        </p:nvSpPr>
        <p:spPr>
          <a:xfrm>
            <a:off x="5928620" y="1125388"/>
            <a:ext cx="186766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2060"/>
                </a:solidFill>
                <a:latin typeface="Arial"/>
                <a:cs typeface="Arial"/>
              </a:rPr>
              <a:t>YUFE</a:t>
            </a:r>
          </a:p>
          <a:p>
            <a:pPr marL="12700" algn="ctr">
              <a:lnSpc>
                <a:spcPct val="100000"/>
              </a:lnSpc>
            </a:pPr>
            <a:r>
              <a:rPr lang="hr-HR" sz="1800" spc="-5" dirty="0">
                <a:solidFill>
                  <a:srgbClr val="002060"/>
                </a:solidFill>
                <a:latin typeface="Arial"/>
                <a:cs typeface="Arial"/>
              </a:rPr>
              <a:t>angažman u zajednici</a:t>
            </a:r>
            <a:endParaRPr sz="1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75E7DBA7-989D-4A0E-9793-253C8B792CA9}"/>
              </a:ext>
            </a:extLst>
          </p:cNvPr>
          <p:cNvSpPr txBox="1"/>
          <p:nvPr/>
        </p:nvSpPr>
        <p:spPr>
          <a:xfrm>
            <a:off x="9423297" y="1285467"/>
            <a:ext cx="16249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2060"/>
                </a:solidFill>
                <a:latin typeface="Arial"/>
                <a:cs typeface="Arial"/>
              </a:rPr>
              <a:t>YUFE</a:t>
            </a:r>
            <a:r>
              <a:rPr sz="180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br>
              <a:rPr lang="hr-HR" sz="1800" spc="-75" dirty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hr-HR" sz="1800" spc="-5" dirty="0">
                <a:solidFill>
                  <a:srgbClr val="002060"/>
                </a:solidFill>
                <a:latin typeface="Arial"/>
                <a:cs typeface="Arial"/>
              </a:rPr>
              <a:t>uvodni tečajevi</a:t>
            </a:r>
            <a:endParaRPr sz="1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3" name="object 19">
            <a:extLst>
              <a:ext uri="{FF2B5EF4-FFF2-40B4-BE49-F238E27FC236}">
                <a16:creationId xmlns:a16="http://schemas.microsoft.com/office/drawing/2014/main" id="{94FADC5E-1CA5-4F41-AAD2-64615DC196D2}"/>
              </a:ext>
            </a:extLst>
          </p:cNvPr>
          <p:cNvSpPr txBox="1"/>
          <p:nvPr/>
        </p:nvSpPr>
        <p:spPr>
          <a:xfrm>
            <a:off x="7705247" y="1292252"/>
            <a:ext cx="16363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2060"/>
                </a:solidFill>
                <a:latin typeface="Arial"/>
                <a:cs typeface="Arial"/>
              </a:rPr>
              <a:t>YUFE</a:t>
            </a:r>
            <a:r>
              <a:rPr sz="1800" spc="-1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hr-HR" sz="1800" spc="-5" dirty="0">
                <a:solidFill>
                  <a:srgbClr val="002060"/>
                </a:solidFill>
                <a:latin typeface="Arial"/>
                <a:cs typeface="Arial"/>
              </a:rPr>
              <a:t>Akademija</a:t>
            </a:r>
            <a:endParaRPr sz="1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5" name="object 21">
            <a:extLst>
              <a:ext uri="{FF2B5EF4-FFF2-40B4-BE49-F238E27FC236}">
                <a16:creationId xmlns:a16="http://schemas.microsoft.com/office/drawing/2014/main" id="{AD932237-8F5E-4697-9F0C-6FF45DAE48A7}"/>
              </a:ext>
            </a:extLst>
          </p:cNvPr>
          <p:cNvSpPr/>
          <p:nvPr/>
        </p:nvSpPr>
        <p:spPr>
          <a:xfrm>
            <a:off x="1080945" y="4168290"/>
            <a:ext cx="9759950" cy="337185"/>
          </a:xfrm>
          <a:custGeom>
            <a:avLst/>
            <a:gdLst/>
            <a:ahLst/>
            <a:cxnLst/>
            <a:rect l="l" t="t" r="r" b="b"/>
            <a:pathLst>
              <a:path w="9759950" h="337185">
                <a:moveTo>
                  <a:pt x="9759695" y="0"/>
                </a:moveTo>
                <a:lnTo>
                  <a:pt x="9757489" y="65531"/>
                </a:lnTo>
                <a:lnTo>
                  <a:pt x="9751472" y="119062"/>
                </a:lnTo>
                <a:lnTo>
                  <a:pt x="9742550" y="155162"/>
                </a:lnTo>
                <a:lnTo>
                  <a:pt x="9731629" y="168401"/>
                </a:lnTo>
                <a:lnTo>
                  <a:pt x="4907915" y="168401"/>
                </a:lnTo>
                <a:lnTo>
                  <a:pt x="4896993" y="181641"/>
                </a:lnTo>
                <a:lnTo>
                  <a:pt x="4888071" y="217741"/>
                </a:lnTo>
                <a:lnTo>
                  <a:pt x="4882054" y="271271"/>
                </a:lnTo>
                <a:lnTo>
                  <a:pt x="4879848" y="336804"/>
                </a:lnTo>
                <a:lnTo>
                  <a:pt x="4877641" y="271271"/>
                </a:lnTo>
                <a:lnTo>
                  <a:pt x="4871624" y="217741"/>
                </a:lnTo>
                <a:lnTo>
                  <a:pt x="4862703" y="181641"/>
                </a:lnTo>
                <a:lnTo>
                  <a:pt x="4851781" y="168401"/>
                </a:lnTo>
                <a:lnTo>
                  <a:pt x="28066" y="168401"/>
                </a:lnTo>
                <a:lnTo>
                  <a:pt x="17144" y="155162"/>
                </a:lnTo>
                <a:lnTo>
                  <a:pt x="8223" y="119062"/>
                </a:lnTo>
                <a:lnTo>
                  <a:pt x="2206" y="65531"/>
                </a:lnTo>
                <a:lnTo>
                  <a:pt x="0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ECB66B-D353-42B2-AEAB-8CE7EAC33D45}"/>
              </a:ext>
            </a:extLst>
          </p:cNvPr>
          <p:cNvSpPr/>
          <p:nvPr/>
        </p:nvSpPr>
        <p:spPr>
          <a:xfrm>
            <a:off x="914400" y="586582"/>
            <a:ext cx="6781800" cy="468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ctr">
              <a:lnSpc>
                <a:spcPct val="107000"/>
              </a:lnSpc>
              <a:defRPr/>
            </a:pPr>
            <a:r>
              <a:rPr lang="hr-HR" sz="24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Različite YUFE prilike i njihovo kombiniranje </a:t>
            </a:r>
            <a:endParaRPr lang="en-GB" sz="24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93111-FA6D-4B6F-9C92-6C8EE230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1" y="1978805"/>
            <a:ext cx="10742798" cy="2189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BFFB158-554A-4F75-9BE8-A1FC95374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913" y="4506294"/>
            <a:ext cx="3332173" cy="2197302"/>
          </a:xfrm>
          <a:prstGeom prst="rect">
            <a:avLst/>
          </a:prstGeom>
        </p:spPr>
      </p:pic>
      <p:sp>
        <p:nvSpPr>
          <p:cNvPr id="48" name="object 10">
            <a:extLst>
              <a:ext uri="{FF2B5EF4-FFF2-40B4-BE49-F238E27FC236}">
                <a16:creationId xmlns:a16="http://schemas.microsoft.com/office/drawing/2014/main" id="{77336C52-2924-4797-88FA-721A0FE4AF7E}"/>
              </a:ext>
            </a:extLst>
          </p:cNvPr>
          <p:cNvSpPr txBox="1"/>
          <p:nvPr/>
        </p:nvSpPr>
        <p:spPr>
          <a:xfrm>
            <a:off x="2465675" y="5178878"/>
            <a:ext cx="203245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hr-HR" sz="1800" dirty="0">
                <a:solidFill>
                  <a:srgbClr val="002060"/>
                </a:solidFill>
                <a:latin typeface="Arial"/>
                <a:cs typeface="Arial"/>
              </a:rPr>
              <a:t>U skladu s vlastitim interesima i mogućnostima studenta</a:t>
            </a:r>
            <a:endParaRPr sz="180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6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- 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- 0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RONT - 0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- 0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-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RONT - 0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TENT - 0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ONTENT - 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6139</TotalTime>
  <Words>699</Words>
  <Application>Microsoft Office PowerPoint</Application>
  <PresentationFormat>Widescreen</PresentationFormat>
  <Paragraphs>132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Arial</vt:lpstr>
      <vt:lpstr>Calibri</vt:lpstr>
      <vt:lpstr>Calibri Light</vt:lpstr>
      <vt:lpstr>Overpass</vt:lpstr>
      <vt:lpstr>Overpass (headings)</vt:lpstr>
      <vt:lpstr>Source Sans Pro</vt:lpstr>
      <vt:lpstr>Times New Roman</vt:lpstr>
      <vt:lpstr>Verdana</vt:lpstr>
      <vt:lpstr>Wingdings</vt:lpstr>
      <vt:lpstr>Office Theme</vt:lpstr>
      <vt:lpstr>CONTENT - 09</vt:lpstr>
      <vt:lpstr>FRONT - 02</vt:lpstr>
      <vt:lpstr>CONTENT - 06</vt:lpstr>
      <vt:lpstr>CONTENT - 14</vt:lpstr>
      <vt:lpstr>FRONT - 05</vt:lpstr>
      <vt:lpstr>1_CONTENT - 09</vt:lpstr>
      <vt:lpstr>1_Office Theme</vt:lpstr>
      <vt:lpstr>1_CONTENT - 01</vt:lpstr>
      <vt:lpstr>CONTENT - 13</vt:lpstr>
      <vt:lpstr>PowerPoint Presentation</vt:lpstr>
      <vt:lpstr>PowerPoint Presentation</vt:lpstr>
      <vt:lpstr>PowerPoint Presentation</vt:lpstr>
      <vt:lpstr>PowerPoint Presentation</vt:lpstr>
      <vt:lpstr>CILJ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Kako se prijaviti za  YUFE Student Journey?</vt:lpstr>
      <vt:lpstr>YUFE Minors</vt:lpstr>
      <vt:lpstr>YUFE Studij / YUFE Bachelor</vt:lpstr>
      <vt:lpstr>YUFE (kratkoročne) prilike i  aktivnosti za studente</vt:lpstr>
      <vt:lpstr>PowerPoint Presentation</vt:lpstr>
      <vt:lpstr>PowerPoint Presentation</vt:lpstr>
      <vt:lpstr>Kako se prijaviti?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 Dimnjašević</dc:creator>
  <cp:lastModifiedBy>Tea Dimnjašević</cp:lastModifiedBy>
  <cp:revision>56</cp:revision>
  <dcterms:created xsi:type="dcterms:W3CDTF">2023-08-24T08:21:28Z</dcterms:created>
  <dcterms:modified xsi:type="dcterms:W3CDTF">2024-01-22T11:11:16Z</dcterms:modified>
</cp:coreProperties>
</file>